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8" r:id="rId12"/>
    <p:sldId id="270" r:id="rId13"/>
    <p:sldId id="267" r:id="rId14"/>
    <p:sldId id="266" r:id="rId15"/>
    <p:sldId id="271" r:id="rId16"/>
    <p:sldId id="273" r:id="rId17"/>
    <p:sldId id="272" r:id="rId18"/>
    <p:sldId id="276" r:id="rId19"/>
    <p:sldId id="274" r:id="rId20"/>
    <p:sldId id="275" r:id="rId21"/>
  </p:sldIdLst>
  <p:sldSz cx="12192000" cy="6858000"/>
  <p:notesSz cx="7559675" cy="10691813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2" d="100"/>
          <a:sy n="82" d="100"/>
        </p:scale>
        <p:origin x="69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29A40E-7BA2-4CF6-BF20-63675B88182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EB571E-FD9A-4328-8DA2-BE8896BA06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StudySync</a:t>
          </a:r>
          <a:r>
            <a:rPr lang="en-US" dirty="0"/>
            <a:t> is a tailored solution for university students seeking effective time management and organization.</a:t>
          </a:r>
        </a:p>
      </dgm:t>
    </dgm:pt>
    <dgm:pt modelId="{DED5561A-70AD-416C-BFE0-A2F73F64F320}" type="parTrans" cxnId="{AC78712A-B6F9-4E33-8ABA-23C650495B0E}">
      <dgm:prSet/>
      <dgm:spPr/>
      <dgm:t>
        <a:bodyPr/>
        <a:lstStyle/>
        <a:p>
          <a:endParaRPr lang="en-US"/>
        </a:p>
      </dgm:t>
    </dgm:pt>
    <dgm:pt modelId="{EBBFD03B-D035-4124-B85F-2C5437305F02}" type="sibTrans" cxnId="{AC78712A-B6F9-4E33-8ABA-23C650495B0E}">
      <dgm:prSet/>
      <dgm:spPr/>
      <dgm:t>
        <a:bodyPr/>
        <a:lstStyle/>
        <a:p>
          <a:endParaRPr lang="en-US"/>
        </a:p>
      </dgm:t>
    </dgm:pt>
    <dgm:pt modelId="{110CC029-EFD9-4BEC-9BDA-C5CC88717BA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We've experienced firsthand the struggle of balancing academic demands with personal commitments. </a:t>
          </a:r>
          <a:r>
            <a:rPr lang="en-US" dirty="0" err="1"/>
            <a:t>StudySync</a:t>
          </a:r>
          <a:r>
            <a:rPr lang="en-US" dirty="0"/>
            <a:t> addresses this challenge head-on, providing intuitive tools for scheduling, task management and progress tracking.</a:t>
          </a:r>
        </a:p>
      </dgm:t>
    </dgm:pt>
    <dgm:pt modelId="{B3CFED91-3D3C-408B-8D05-45271FB2E152}" type="parTrans" cxnId="{9A2F5ADF-C196-4DBD-A119-4C164321EFE0}">
      <dgm:prSet/>
      <dgm:spPr/>
      <dgm:t>
        <a:bodyPr/>
        <a:lstStyle/>
        <a:p>
          <a:endParaRPr lang="en-US"/>
        </a:p>
      </dgm:t>
    </dgm:pt>
    <dgm:pt modelId="{762D8329-ED9E-4A11-A0AB-2A55AE1C84D0}" type="sibTrans" cxnId="{9A2F5ADF-C196-4DBD-A119-4C164321EFE0}">
      <dgm:prSet/>
      <dgm:spPr/>
      <dgm:t>
        <a:bodyPr/>
        <a:lstStyle/>
        <a:p>
          <a:endParaRPr lang="en-US"/>
        </a:p>
      </dgm:t>
    </dgm:pt>
    <dgm:pt modelId="{26B5FE7C-76DD-4CED-9870-AA7599792BC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StudySync</a:t>
          </a:r>
          <a:r>
            <a:rPr lang="en-US" dirty="0"/>
            <a:t> potential lies in its ability to enhance student success and well-being.</a:t>
          </a:r>
        </a:p>
      </dgm:t>
    </dgm:pt>
    <dgm:pt modelId="{29091C53-DAF7-4DAA-871D-9E897C14A29F}" type="parTrans" cxnId="{C67A7298-14CE-4C05-A93F-D1D3441076DB}">
      <dgm:prSet/>
      <dgm:spPr/>
      <dgm:t>
        <a:bodyPr/>
        <a:lstStyle/>
        <a:p>
          <a:endParaRPr lang="en-US"/>
        </a:p>
      </dgm:t>
    </dgm:pt>
    <dgm:pt modelId="{9B9EE5F8-820A-4F87-94E3-E9CC621BB90A}" type="sibTrans" cxnId="{C67A7298-14CE-4C05-A93F-D1D3441076DB}">
      <dgm:prSet/>
      <dgm:spPr/>
      <dgm:t>
        <a:bodyPr/>
        <a:lstStyle/>
        <a:p>
          <a:endParaRPr lang="en-US"/>
        </a:p>
      </dgm:t>
    </dgm:pt>
    <dgm:pt modelId="{3C083225-D2EA-4116-9CF5-0D1D24D1469A}" type="pres">
      <dgm:prSet presAssocID="{9C29A40E-7BA2-4CF6-BF20-63675B881823}" presName="vert0" presStyleCnt="0">
        <dgm:presLayoutVars>
          <dgm:dir/>
          <dgm:animOne val="branch"/>
          <dgm:animLvl val="lvl"/>
        </dgm:presLayoutVars>
      </dgm:prSet>
      <dgm:spPr/>
    </dgm:pt>
    <dgm:pt modelId="{B18999F8-B3E5-4018-9C58-2DC863EE8990}" type="pres">
      <dgm:prSet presAssocID="{24EB571E-FD9A-4328-8DA2-BE8896BA0682}" presName="thickLine" presStyleLbl="alignNode1" presStyleIdx="0" presStyleCnt="3"/>
      <dgm:spPr/>
    </dgm:pt>
    <dgm:pt modelId="{E7A421A1-EC27-4678-8527-1E41C8A5F934}" type="pres">
      <dgm:prSet presAssocID="{24EB571E-FD9A-4328-8DA2-BE8896BA0682}" presName="horz1" presStyleCnt="0"/>
      <dgm:spPr/>
    </dgm:pt>
    <dgm:pt modelId="{0C9A1796-939F-486C-AE1A-48E687E3480F}" type="pres">
      <dgm:prSet presAssocID="{24EB571E-FD9A-4328-8DA2-BE8896BA0682}" presName="tx1" presStyleLbl="revTx" presStyleIdx="0" presStyleCnt="3"/>
      <dgm:spPr/>
    </dgm:pt>
    <dgm:pt modelId="{137479CE-1B1D-466D-AD88-2506D1F4C1D8}" type="pres">
      <dgm:prSet presAssocID="{24EB571E-FD9A-4328-8DA2-BE8896BA0682}" presName="vert1" presStyleCnt="0"/>
      <dgm:spPr/>
    </dgm:pt>
    <dgm:pt modelId="{0C17149B-655E-453A-9384-0E639C6CDCD5}" type="pres">
      <dgm:prSet presAssocID="{110CC029-EFD9-4BEC-9BDA-C5CC88717BA3}" presName="thickLine" presStyleLbl="alignNode1" presStyleIdx="1" presStyleCnt="3"/>
      <dgm:spPr/>
    </dgm:pt>
    <dgm:pt modelId="{8EEF83C8-E360-4114-B968-9055A918C51A}" type="pres">
      <dgm:prSet presAssocID="{110CC029-EFD9-4BEC-9BDA-C5CC88717BA3}" presName="horz1" presStyleCnt="0"/>
      <dgm:spPr/>
    </dgm:pt>
    <dgm:pt modelId="{D130C931-BD91-4284-BB3F-270B0C824475}" type="pres">
      <dgm:prSet presAssocID="{110CC029-EFD9-4BEC-9BDA-C5CC88717BA3}" presName="tx1" presStyleLbl="revTx" presStyleIdx="1" presStyleCnt="3"/>
      <dgm:spPr/>
    </dgm:pt>
    <dgm:pt modelId="{6626B892-672B-4091-91DA-7A38011090FE}" type="pres">
      <dgm:prSet presAssocID="{110CC029-EFD9-4BEC-9BDA-C5CC88717BA3}" presName="vert1" presStyleCnt="0"/>
      <dgm:spPr/>
    </dgm:pt>
    <dgm:pt modelId="{8C353E08-B899-4AEC-B7EF-D9E066EDFE82}" type="pres">
      <dgm:prSet presAssocID="{26B5FE7C-76DD-4CED-9870-AA7599792BCB}" presName="thickLine" presStyleLbl="alignNode1" presStyleIdx="2" presStyleCnt="3"/>
      <dgm:spPr/>
    </dgm:pt>
    <dgm:pt modelId="{370FD066-7A2B-468B-9377-CD057FC3041C}" type="pres">
      <dgm:prSet presAssocID="{26B5FE7C-76DD-4CED-9870-AA7599792BCB}" presName="horz1" presStyleCnt="0"/>
      <dgm:spPr/>
    </dgm:pt>
    <dgm:pt modelId="{2FD34F26-B271-4A34-98CB-241284083B74}" type="pres">
      <dgm:prSet presAssocID="{26B5FE7C-76DD-4CED-9870-AA7599792BCB}" presName="tx1" presStyleLbl="revTx" presStyleIdx="2" presStyleCnt="3"/>
      <dgm:spPr/>
    </dgm:pt>
    <dgm:pt modelId="{C19E2E98-068C-4A4F-A431-79AC920DB0F7}" type="pres">
      <dgm:prSet presAssocID="{26B5FE7C-76DD-4CED-9870-AA7599792BCB}" presName="vert1" presStyleCnt="0"/>
      <dgm:spPr/>
    </dgm:pt>
  </dgm:ptLst>
  <dgm:cxnLst>
    <dgm:cxn modelId="{AC78712A-B6F9-4E33-8ABA-23C650495B0E}" srcId="{9C29A40E-7BA2-4CF6-BF20-63675B881823}" destId="{24EB571E-FD9A-4328-8DA2-BE8896BA0682}" srcOrd="0" destOrd="0" parTransId="{DED5561A-70AD-416C-BFE0-A2F73F64F320}" sibTransId="{EBBFD03B-D035-4124-B85F-2C5437305F02}"/>
    <dgm:cxn modelId="{7B79C031-CD40-469F-AF56-D46CFD2B3B53}" type="presOf" srcId="{24EB571E-FD9A-4328-8DA2-BE8896BA0682}" destId="{0C9A1796-939F-486C-AE1A-48E687E3480F}" srcOrd="0" destOrd="0" presId="urn:microsoft.com/office/officeart/2008/layout/LinedList"/>
    <dgm:cxn modelId="{4540C439-32C5-4066-A6EB-404AA1F7F7AD}" type="presOf" srcId="{110CC029-EFD9-4BEC-9BDA-C5CC88717BA3}" destId="{D130C931-BD91-4284-BB3F-270B0C824475}" srcOrd="0" destOrd="0" presId="urn:microsoft.com/office/officeart/2008/layout/LinedList"/>
    <dgm:cxn modelId="{C67A7298-14CE-4C05-A93F-D1D3441076DB}" srcId="{9C29A40E-7BA2-4CF6-BF20-63675B881823}" destId="{26B5FE7C-76DD-4CED-9870-AA7599792BCB}" srcOrd="2" destOrd="0" parTransId="{29091C53-DAF7-4DAA-871D-9E897C14A29F}" sibTransId="{9B9EE5F8-820A-4F87-94E3-E9CC621BB90A}"/>
    <dgm:cxn modelId="{E9D2E59F-DD82-4B2F-B377-36236F1D4568}" type="presOf" srcId="{26B5FE7C-76DD-4CED-9870-AA7599792BCB}" destId="{2FD34F26-B271-4A34-98CB-241284083B74}" srcOrd="0" destOrd="0" presId="urn:microsoft.com/office/officeart/2008/layout/LinedList"/>
    <dgm:cxn modelId="{D2480CAF-A4A5-41AD-A67C-4B035304636C}" type="presOf" srcId="{9C29A40E-7BA2-4CF6-BF20-63675B881823}" destId="{3C083225-D2EA-4116-9CF5-0D1D24D1469A}" srcOrd="0" destOrd="0" presId="urn:microsoft.com/office/officeart/2008/layout/LinedList"/>
    <dgm:cxn modelId="{9A2F5ADF-C196-4DBD-A119-4C164321EFE0}" srcId="{9C29A40E-7BA2-4CF6-BF20-63675B881823}" destId="{110CC029-EFD9-4BEC-9BDA-C5CC88717BA3}" srcOrd="1" destOrd="0" parTransId="{B3CFED91-3D3C-408B-8D05-45271FB2E152}" sibTransId="{762D8329-ED9E-4A11-A0AB-2A55AE1C84D0}"/>
    <dgm:cxn modelId="{28C467C7-F3E8-4028-8657-670DE6D41658}" type="presParOf" srcId="{3C083225-D2EA-4116-9CF5-0D1D24D1469A}" destId="{B18999F8-B3E5-4018-9C58-2DC863EE8990}" srcOrd="0" destOrd="0" presId="urn:microsoft.com/office/officeart/2008/layout/LinedList"/>
    <dgm:cxn modelId="{38974EA3-D54D-417B-8539-A3AD5F610BB0}" type="presParOf" srcId="{3C083225-D2EA-4116-9CF5-0D1D24D1469A}" destId="{E7A421A1-EC27-4678-8527-1E41C8A5F934}" srcOrd="1" destOrd="0" presId="urn:microsoft.com/office/officeart/2008/layout/LinedList"/>
    <dgm:cxn modelId="{B9811B47-1DE4-451B-A193-F18B8DE2D299}" type="presParOf" srcId="{E7A421A1-EC27-4678-8527-1E41C8A5F934}" destId="{0C9A1796-939F-486C-AE1A-48E687E3480F}" srcOrd="0" destOrd="0" presId="urn:microsoft.com/office/officeart/2008/layout/LinedList"/>
    <dgm:cxn modelId="{617D4998-F641-49DC-BFAF-7E804F07CB6C}" type="presParOf" srcId="{E7A421A1-EC27-4678-8527-1E41C8A5F934}" destId="{137479CE-1B1D-466D-AD88-2506D1F4C1D8}" srcOrd="1" destOrd="0" presId="urn:microsoft.com/office/officeart/2008/layout/LinedList"/>
    <dgm:cxn modelId="{4C25BE70-067E-4899-80C5-8FA4FC206791}" type="presParOf" srcId="{3C083225-D2EA-4116-9CF5-0D1D24D1469A}" destId="{0C17149B-655E-453A-9384-0E639C6CDCD5}" srcOrd="2" destOrd="0" presId="urn:microsoft.com/office/officeart/2008/layout/LinedList"/>
    <dgm:cxn modelId="{5465CF74-B03A-47A2-A6A4-FD9AE8E5DCC7}" type="presParOf" srcId="{3C083225-D2EA-4116-9CF5-0D1D24D1469A}" destId="{8EEF83C8-E360-4114-B968-9055A918C51A}" srcOrd="3" destOrd="0" presId="urn:microsoft.com/office/officeart/2008/layout/LinedList"/>
    <dgm:cxn modelId="{F3538119-9F66-4CB8-8F8F-384F6860C8D8}" type="presParOf" srcId="{8EEF83C8-E360-4114-B968-9055A918C51A}" destId="{D130C931-BD91-4284-BB3F-270B0C824475}" srcOrd="0" destOrd="0" presId="urn:microsoft.com/office/officeart/2008/layout/LinedList"/>
    <dgm:cxn modelId="{C8822B4E-7991-4803-B38B-8E42229CC7B2}" type="presParOf" srcId="{8EEF83C8-E360-4114-B968-9055A918C51A}" destId="{6626B892-672B-4091-91DA-7A38011090FE}" srcOrd="1" destOrd="0" presId="urn:microsoft.com/office/officeart/2008/layout/LinedList"/>
    <dgm:cxn modelId="{433984BA-A238-4919-992E-8700064EEEAC}" type="presParOf" srcId="{3C083225-D2EA-4116-9CF5-0D1D24D1469A}" destId="{8C353E08-B899-4AEC-B7EF-D9E066EDFE82}" srcOrd="4" destOrd="0" presId="urn:microsoft.com/office/officeart/2008/layout/LinedList"/>
    <dgm:cxn modelId="{F4F241F9-4571-4214-B7CD-7CDB82305C36}" type="presParOf" srcId="{3C083225-D2EA-4116-9CF5-0D1D24D1469A}" destId="{370FD066-7A2B-468B-9377-CD057FC3041C}" srcOrd="5" destOrd="0" presId="urn:microsoft.com/office/officeart/2008/layout/LinedList"/>
    <dgm:cxn modelId="{BF41FB58-FAB7-41FA-B0AA-EB0DB140095F}" type="presParOf" srcId="{370FD066-7A2B-468B-9377-CD057FC3041C}" destId="{2FD34F26-B271-4A34-98CB-241284083B74}" srcOrd="0" destOrd="0" presId="urn:microsoft.com/office/officeart/2008/layout/LinedList"/>
    <dgm:cxn modelId="{BC330E13-1AF7-4632-8EEA-4AF6CA86BB85}" type="presParOf" srcId="{370FD066-7A2B-468B-9377-CD057FC3041C}" destId="{C19E2E98-068C-4A4F-A431-79AC920DB0F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B97C22-D1C3-4B4C-A285-31B08EF62B2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1078AB-E1AA-4863-92B0-803271CD850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Goals:</a:t>
          </a:r>
          <a:br>
            <a:rPr lang="en-US" dirty="0"/>
          </a:br>
          <a:r>
            <a:rPr lang="en-US" dirty="0"/>
            <a:t>Simplify academic scheduling and task management - Provide students with intuitive tools for organizing their academic responsibilities effectively.</a:t>
          </a:r>
        </a:p>
      </dgm:t>
    </dgm:pt>
    <dgm:pt modelId="{7275BDD7-98AF-464E-81B7-355E62F1CBF9}" type="parTrans" cxnId="{600D5451-66D8-4423-B5E8-7FF76202888F}">
      <dgm:prSet/>
      <dgm:spPr/>
      <dgm:t>
        <a:bodyPr/>
        <a:lstStyle/>
        <a:p>
          <a:endParaRPr lang="en-US"/>
        </a:p>
      </dgm:t>
    </dgm:pt>
    <dgm:pt modelId="{B2E79DE3-18B4-4C4D-AB2A-CFC0DA8B612F}" type="sibTrans" cxnId="{600D5451-66D8-4423-B5E8-7FF76202888F}">
      <dgm:prSet/>
      <dgm:spPr/>
      <dgm:t>
        <a:bodyPr/>
        <a:lstStyle/>
        <a:p>
          <a:endParaRPr lang="en-US"/>
        </a:p>
      </dgm:t>
    </dgm:pt>
    <dgm:pt modelId="{46CB61B7-C8DA-44D8-9B9D-1BBB05C2873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Outcomes:</a:t>
          </a:r>
          <a:br>
            <a:rPr lang="en-US"/>
          </a:br>
          <a:r>
            <a:rPr lang="en-US"/>
            <a:t>Foster increased accountability, better time management, and improved academic performance</a:t>
          </a:r>
        </a:p>
      </dgm:t>
    </dgm:pt>
    <dgm:pt modelId="{A17A0185-BD24-4091-8ADD-F703C773CF2F}" type="parTrans" cxnId="{FE8FCEBC-9E7C-4CAB-B85A-BDDBB0774FAC}">
      <dgm:prSet/>
      <dgm:spPr/>
      <dgm:t>
        <a:bodyPr/>
        <a:lstStyle/>
        <a:p>
          <a:endParaRPr lang="en-US"/>
        </a:p>
      </dgm:t>
    </dgm:pt>
    <dgm:pt modelId="{429B8DA6-17E6-440F-9BB3-590E3507AFC5}" type="sibTrans" cxnId="{FE8FCEBC-9E7C-4CAB-B85A-BDDBB0774FAC}">
      <dgm:prSet/>
      <dgm:spPr/>
      <dgm:t>
        <a:bodyPr/>
        <a:lstStyle/>
        <a:p>
          <a:endParaRPr lang="en-US"/>
        </a:p>
      </dgm:t>
    </dgm:pt>
    <dgm:pt modelId="{AE680BA7-45CD-4CE4-9264-0581C4850C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Benefits:</a:t>
          </a:r>
          <a:br>
            <a:rPr lang="en-US"/>
          </a:br>
          <a:r>
            <a:rPr lang="en-US"/>
            <a:t>Enhance efficiency, convenience and empowerment.</a:t>
          </a:r>
        </a:p>
      </dgm:t>
    </dgm:pt>
    <dgm:pt modelId="{A74548F7-CBD4-4CAF-AE12-9CC8FB206CCA}" type="parTrans" cxnId="{A5F0F4B6-C1CB-4817-B8EF-2BED66400EC6}">
      <dgm:prSet/>
      <dgm:spPr/>
      <dgm:t>
        <a:bodyPr/>
        <a:lstStyle/>
        <a:p>
          <a:endParaRPr lang="en-US"/>
        </a:p>
      </dgm:t>
    </dgm:pt>
    <dgm:pt modelId="{19A00F1B-E128-47FE-8671-15C1611650FB}" type="sibTrans" cxnId="{A5F0F4B6-C1CB-4817-B8EF-2BED66400EC6}">
      <dgm:prSet/>
      <dgm:spPr/>
      <dgm:t>
        <a:bodyPr/>
        <a:lstStyle/>
        <a:p>
          <a:endParaRPr lang="en-US"/>
        </a:p>
      </dgm:t>
    </dgm:pt>
    <dgm:pt modelId="{8F3B7CCF-B95F-42FC-808E-85B844DBFDF3}" type="pres">
      <dgm:prSet presAssocID="{38B97C22-D1C3-4B4C-A285-31B08EF62B2B}" presName="root" presStyleCnt="0">
        <dgm:presLayoutVars>
          <dgm:dir/>
          <dgm:resizeHandles val="exact"/>
        </dgm:presLayoutVars>
      </dgm:prSet>
      <dgm:spPr/>
    </dgm:pt>
    <dgm:pt modelId="{C10B7C39-633D-43CC-A521-F3A86FF33F68}" type="pres">
      <dgm:prSet presAssocID="{3D1078AB-E1AA-4863-92B0-803271CD850A}" presName="compNode" presStyleCnt="0"/>
      <dgm:spPr/>
    </dgm:pt>
    <dgm:pt modelId="{97165E2F-4F51-46EE-A9EA-0DC6B8CDBB01}" type="pres">
      <dgm:prSet presAssocID="{3D1078AB-E1AA-4863-92B0-803271CD850A}" presName="bgRect" presStyleLbl="bgShp" presStyleIdx="0" presStyleCnt="3" custLinFactNeighborX="380" custLinFactNeighborY="-25381"/>
      <dgm:spPr/>
    </dgm:pt>
    <dgm:pt modelId="{F89F8050-CC14-4770-87A9-584836A1F4A6}" type="pres">
      <dgm:prSet presAssocID="{3D1078AB-E1AA-4863-92B0-803271CD850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vros"/>
        </a:ext>
      </dgm:extLst>
    </dgm:pt>
    <dgm:pt modelId="{A0F17681-7D36-4863-B3FB-598B6F33320D}" type="pres">
      <dgm:prSet presAssocID="{3D1078AB-E1AA-4863-92B0-803271CD850A}" presName="spaceRect" presStyleCnt="0"/>
      <dgm:spPr/>
    </dgm:pt>
    <dgm:pt modelId="{7D75AC92-F360-4487-BD24-1DDB76FF3206}" type="pres">
      <dgm:prSet presAssocID="{3D1078AB-E1AA-4863-92B0-803271CD850A}" presName="parTx" presStyleLbl="revTx" presStyleIdx="0" presStyleCnt="3">
        <dgm:presLayoutVars>
          <dgm:chMax val="0"/>
          <dgm:chPref val="0"/>
        </dgm:presLayoutVars>
      </dgm:prSet>
      <dgm:spPr/>
    </dgm:pt>
    <dgm:pt modelId="{A49C2630-D75E-46C3-A286-2A704E6FE21F}" type="pres">
      <dgm:prSet presAssocID="{B2E79DE3-18B4-4C4D-AB2A-CFC0DA8B612F}" presName="sibTrans" presStyleCnt="0"/>
      <dgm:spPr/>
    </dgm:pt>
    <dgm:pt modelId="{D234C922-3042-4B9E-8A2E-078508B0B2A4}" type="pres">
      <dgm:prSet presAssocID="{46CB61B7-C8DA-44D8-9B9D-1BBB05C28734}" presName="compNode" presStyleCnt="0"/>
      <dgm:spPr/>
    </dgm:pt>
    <dgm:pt modelId="{8EF44CE0-48C4-4D92-A151-D24C419CA797}" type="pres">
      <dgm:prSet presAssocID="{46CB61B7-C8DA-44D8-9B9D-1BBB05C28734}" presName="bgRect" presStyleLbl="bgShp" presStyleIdx="1" presStyleCnt="3"/>
      <dgm:spPr/>
    </dgm:pt>
    <dgm:pt modelId="{0DBCEF76-8A04-492E-9E2A-DE461AED67E3}" type="pres">
      <dgm:prSet presAssocID="{46CB61B7-C8DA-44D8-9B9D-1BBB05C28734}" presName="iconRect" presStyleLbl="node1" presStyleIdx="1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29DEEC5F-921E-4E7F-A108-5F583425385C}" type="pres">
      <dgm:prSet presAssocID="{46CB61B7-C8DA-44D8-9B9D-1BBB05C28734}" presName="spaceRect" presStyleCnt="0"/>
      <dgm:spPr/>
    </dgm:pt>
    <dgm:pt modelId="{9B1DFC24-B2D6-4736-A749-917929F27D4A}" type="pres">
      <dgm:prSet presAssocID="{46CB61B7-C8DA-44D8-9B9D-1BBB05C28734}" presName="parTx" presStyleLbl="revTx" presStyleIdx="1" presStyleCnt="3">
        <dgm:presLayoutVars>
          <dgm:chMax val="0"/>
          <dgm:chPref val="0"/>
        </dgm:presLayoutVars>
      </dgm:prSet>
      <dgm:spPr/>
    </dgm:pt>
    <dgm:pt modelId="{AC8A4A4F-DD94-4DD7-8251-F923A61C1AB0}" type="pres">
      <dgm:prSet presAssocID="{429B8DA6-17E6-440F-9BB3-590E3507AFC5}" presName="sibTrans" presStyleCnt="0"/>
      <dgm:spPr/>
    </dgm:pt>
    <dgm:pt modelId="{817EB44E-1130-4EF5-997C-5B08AB58AED3}" type="pres">
      <dgm:prSet presAssocID="{AE680BA7-45CD-4CE4-9264-0581C4850C67}" presName="compNode" presStyleCnt="0"/>
      <dgm:spPr/>
    </dgm:pt>
    <dgm:pt modelId="{29AE3537-2A68-45F2-9552-566D8CD66F1F}" type="pres">
      <dgm:prSet presAssocID="{AE680BA7-45CD-4CE4-9264-0581C4850C67}" presName="bgRect" presStyleLbl="bgShp" presStyleIdx="2" presStyleCnt="3"/>
      <dgm:spPr/>
    </dgm:pt>
    <dgm:pt modelId="{31423495-7A10-432F-AD7A-B359DAC2ADE9}" type="pres">
      <dgm:prSet presAssocID="{AE680BA7-45CD-4CE4-9264-0581C4850C67}" presName="iconRect" presStyleLbl="node1" presStyleIdx="2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ximizar"/>
        </a:ext>
      </dgm:extLst>
    </dgm:pt>
    <dgm:pt modelId="{4B4769D1-A99B-4D37-9DB7-BD8F7AB96769}" type="pres">
      <dgm:prSet presAssocID="{AE680BA7-45CD-4CE4-9264-0581C4850C67}" presName="spaceRect" presStyleCnt="0"/>
      <dgm:spPr/>
    </dgm:pt>
    <dgm:pt modelId="{8627E317-7B8D-4CC5-830B-D196A9C25527}" type="pres">
      <dgm:prSet presAssocID="{AE680BA7-45CD-4CE4-9264-0581C4850C6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A3DCC18-5225-4D12-9715-4CDC6854B0F2}" type="presOf" srcId="{38B97C22-D1C3-4B4C-A285-31B08EF62B2B}" destId="{8F3B7CCF-B95F-42FC-808E-85B844DBFDF3}" srcOrd="0" destOrd="0" presId="urn:microsoft.com/office/officeart/2018/2/layout/IconVerticalSolidList"/>
    <dgm:cxn modelId="{600D5451-66D8-4423-B5E8-7FF76202888F}" srcId="{38B97C22-D1C3-4B4C-A285-31B08EF62B2B}" destId="{3D1078AB-E1AA-4863-92B0-803271CD850A}" srcOrd="0" destOrd="0" parTransId="{7275BDD7-98AF-464E-81B7-355E62F1CBF9}" sibTransId="{B2E79DE3-18B4-4C4D-AB2A-CFC0DA8B612F}"/>
    <dgm:cxn modelId="{56DDDC7F-BC97-46BF-AF3F-9F3A46D474E9}" type="presOf" srcId="{3D1078AB-E1AA-4863-92B0-803271CD850A}" destId="{7D75AC92-F360-4487-BD24-1DDB76FF3206}" srcOrd="0" destOrd="0" presId="urn:microsoft.com/office/officeart/2018/2/layout/IconVerticalSolidList"/>
    <dgm:cxn modelId="{5A6EEC81-69D0-4C30-9CB3-B91C00BA5166}" type="presOf" srcId="{AE680BA7-45CD-4CE4-9264-0581C4850C67}" destId="{8627E317-7B8D-4CC5-830B-D196A9C25527}" srcOrd="0" destOrd="0" presId="urn:microsoft.com/office/officeart/2018/2/layout/IconVerticalSolidList"/>
    <dgm:cxn modelId="{A5F0F4B6-C1CB-4817-B8EF-2BED66400EC6}" srcId="{38B97C22-D1C3-4B4C-A285-31B08EF62B2B}" destId="{AE680BA7-45CD-4CE4-9264-0581C4850C67}" srcOrd="2" destOrd="0" parTransId="{A74548F7-CBD4-4CAF-AE12-9CC8FB206CCA}" sibTransId="{19A00F1B-E128-47FE-8671-15C1611650FB}"/>
    <dgm:cxn modelId="{FE8FCEBC-9E7C-4CAB-B85A-BDDBB0774FAC}" srcId="{38B97C22-D1C3-4B4C-A285-31B08EF62B2B}" destId="{46CB61B7-C8DA-44D8-9B9D-1BBB05C28734}" srcOrd="1" destOrd="0" parTransId="{A17A0185-BD24-4091-8ADD-F703C773CF2F}" sibTransId="{429B8DA6-17E6-440F-9BB3-590E3507AFC5}"/>
    <dgm:cxn modelId="{875865FE-6ADC-4812-BFC3-E9D480CAE1F1}" type="presOf" srcId="{46CB61B7-C8DA-44D8-9B9D-1BBB05C28734}" destId="{9B1DFC24-B2D6-4736-A749-917929F27D4A}" srcOrd="0" destOrd="0" presId="urn:microsoft.com/office/officeart/2018/2/layout/IconVerticalSolidList"/>
    <dgm:cxn modelId="{FD1B4AD4-148A-4688-8363-6862EA3F0C40}" type="presParOf" srcId="{8F3B7CCF-B95F-42FC-808E-85B844DBFDF3}" destId="{C10B7C39-633D-43CC-A521-F3A86FF33F68}" srcOrd="0" destOrd="0" presId="urn:microsoft.com/office/officeart/2018/2/layout/IconVerticalSolidList"/>
    <dgm:cxn modelId="{DFB14FA6-4C1B-4F44-808B-D08C7FC832B5}" type="presParOf" srcId="{C10B7C39-633D-43CC-A521-F3A86FF33F68}" destId="{97165E2F-4F51-46EE-A9EA-0DC6B8CDBB01}" srcOrd="0" destOrd="0" presId="urn:microsoft.com/office/officeart/2018/2/layout/IconVerticalSolidList"/>
    <dgm:cxn modelId="{6E8977A7-731B-41DF-8467-013F92FDBD62}" type="presParOf" srcId="{C10B7C39-633D-43CC-A521-F3A86FF33F68}" destId="{F89F8050-CC14-4770-87A9-584836A1F4A6}" srcOrd="1" destOrd="0" presId="urn:microsoft.com/office/officeart/2018/2/layout/IconVerticalSolidList"/>
    <dgm:cxn modelId="{D4C2F9BA-EC82-4C07-BC14-29E1A125B4A5}" type="presParOf" srcId="{C10B7C39-633D-43CC-A521-F3A86FF33F68}" destId="{A0F17681-7D36-4863-B3FB-598B6F33320D}" srcOrd="2" destOrd="0" presId="urn:microsoft.com/office/officeart/2018/2/layout/IconVerticalSolidList"/>
    <dgm:cxn modelId="{D5BA284E-ABB8-4DDC-A06D-D0C093AF2B94}" type="presParOf" srcId="{C10B7C39-633D-43CC-A521-F3A86FF33F68}" destId="{7D75AC92-F360-4487-BD24-1DDB76FF3206}" srcOrd="3" destOrd="0" presId="urn:microsoft.com/office/officeart/2018/2/layout/IconVerticalSolidList"/>
    <dgm:cxn modelId="{FB1F2BA0-A559-445C-9CCB-935EC99AAF4D}" type="presParOf" srcId="{8F3B7CCF-B95F-42FC-808E-85B844DBFDF3}" destId="{A49C2630-D75E-46C3-A286-2A704E6FE21F}" srcOrd="1" destOrd="0" presId="urn:microsoft.com/office/officeart/2018/2/layout/IconVerticalSolidList"/>
    <dgm:cxn modelId="{B2B0A110-CE77-42EF-A751-62A8F0910853}" type="presParOf" srcId="{8F3B7CCF-B95F-42FC-808E-85B844DBFDF3}" destId="{D234C922-3042-4B9E-8A2E-078508B0B2A4}" srcOrd="2" destOrd="0" presId="urn:microsoft.com/office/officeart/2018/2/layout/IconVerticalSolidList"/>
    <dgm:cxn modelId="{24B26989-E698-455A-89DD-6741C4CF0143}" type="presParOf" srcId="{D234C922-3042-4B9E-8A2E-078508B0B2A4}" destId="{8EF44CE0-48C4-4D92-A151-D24C419CA797}" srcOrd="0" destOrd="0" presId="urn:microsoft.com/office/officeart/2018/2/layout/IconVerticalSolidList"/>
    <dgm:cxn modelId="{1A1FF2C5-7C96-4E90-AF06-41DBE788221A}" type="presParOf" srcId="{D234C922-3042-4B9E-8A2E-078508B0B2A4}" destId="{0DBCEF76-8A04-492E-9E2A-DE461AED67E3}" srcOrd="1" destOrd="0" presId="urn:microsoft.com/office/officeart/2018/2/layout/IconVerticalSolidList"/>
    <dgm:cxn modelId="{56E18F4E-5662-4EB8-A95E-5A3316D4674A}" type="presParOf" srcId="{D234C922-3042-4B9E-8A2E-078508B0B2A4}" destId="{29DEEC5F-921E-4E7F-A108-5F583425385C}" srcOrd="2" destOrd="0" presId="urn:microsoft.com/office/officeart/2018/2/layout/IconVerticalSolidList"/>
    <dgm:cxn modelId="{47440617-DEF6-4704-B62B-4599CDFF3A8F}" type="presParOf" srcId="{D234C922-3042-4B9E-8A2E-078508B0B2A4}" destId="{9B1DFC24-B2D6-4736-A749-917929F27D4A}" srcOrd="3" destOrd="0" presId="urn:microsoft.com/office/officeart/2018/2/layout/IconVerticalSolidList"/>
    <dgm:cxn modelId="{A2DBDBB1-6F81-4166-A8BB-A47719D4EECB}" type="presParOf" srcId="{8F3B7CCF-B95F-42FC-808E-85B844DBFDF3}" destId="{AC8A4A4F-DD94-4DD7-8251-F923A61C1AB0}" srcOrd="3" destOrd="0" presId="urn:microsoft.com/office/officeart/2018/2/layout/IconVerticalSolidList"/>
    <dgm:cxn modelId="{5F89572E-440B-4804-ACE1-720956B7E054}" type="presParOf" srcId="{8F3B7CCF-B95F-42FC-808E-85B844DBFDF3}" destId="{817EB44E-1130-4EF5-997C-5B08AB58AED3}" srcOrd="4" destOrd="0" presId="urn:microsoft.com/office/officeart/2018/2/layout/IconVerticalSolidList"/>
    <dgm:cxn modelId="{A011712A-62A5-41CD-9A0B-F23AB799B9CE}" type="presParOf" srcId="{817EB44E-1130-4EF5-997C-5B08AB58AED3}" destId="{29AE3537-2A68-45F2-9552-566D8CD66F1F}" srcOrd="0" destOrd="0" presId="urn:microsoft.com/office/officeart/2018/2/layout/IconVerticalSolidList"/>
    <dgm:cxn modelId="{7CD92B2D-DE19-4DE2-9E0F-B80CDD673398}" type="presParOf" srcId="{817EB44E-1130-4EF5-997C-5B08AB58AED3}" destId="{31423495-7A10-432F-AD7A-B359DAC2ADE9}" srcOrd="1" destOrd="0" presId="urn:microsoft.com/office/officeart/2018/2/layout/IconVerticalSolidList"/>
    <dgm:cxn modelId="{798D77AD-68D9-4998-AF5F-BA6D3AD994D3}" type="presParOf" srcId="{817EB44E-1130-4EF5-997C-5B08AB58AED3}" destId="{4B4769D1-A99B-4D37-9DB7-BD8F7AB96769}" srcOrd="2" destOrd="0" presId="urn:microsoft.com/office/officeart/2018/2/layout/IconVerticalSolidList"/>
    <dgm:cxn modelId="{92C58558-04E0-4BB6-8D28-6FDAF799F69A}" type="presParOf" srcId="{817EB44E-1130-4EF5-997C-5B08AB58AED3}" destId="{8627E317-7B8D-4CC5-830B-D196A9C2552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335BDE-FCF3-4979-BAE8-AF04AAAC35E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F9BCBC-EE3A-4C39-85BC-79F0AEF00433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b="0" i="0" dirty="0" err="1"/>
            <a:t>Create</a:t>
          </a:r>
          <a:r>
            <a:rPr lang="pt-PT" b="0" i="0" dirty="0"/>
            <a:t> </a:t>
          </a:r>
          <a:r>
            <a:rPr lang="pt-PT" b="0" i="0" dirty="0" err="1"/>
            <a:t>and</a:t>
          </a:r>
          <a:r>
            <a:rPr lang="pt-PT" b="0" i="0" dirty="0"/>
            <a:t> </a:t>
          </a:r>
          <a:r>
            <a:rPr lang="pt-PT" b="0" i="0" dirty="0" err="1"/>
            <a:t>manage</a:t>
          </a:r>
          <a:r>
            <a:rPr lang="pt-PT" b="0" i="0" dirty="0"/>
            <a:t> </a:t>
          </a:r>
          <a:r>
            <a:rPr lang="pt-PT" b="0" i="0" dirty="0" err="1"/>
            <a:t>school</a:t>
          </a:r>
          <a:r>
            <a:rPr lang="pt-PT" b="0" i="0" dirty="0"/>
            <a:t> calendar</a:t>
          </a:r>
          <a:endParaRPr lang="en-US" dirty="0"/>
        </a:p>
      </dgm:t>
    </dgm:pt>
    <dgm:pt modelId="{27B72FD8-29E8-4568-B26D-E7DE78986A29}" type="parTrans" cxnId="{D7A6F90F-B8F2-471B-94A5-52394D7C8932}">
      <dgm:prSet/>
      <dgm:spPr/>
      <dgm:t>
        <a:bodyPr/>
        <a:lstStyle/>
        <a:p>
          <a:endParaRPr lang="en-US"/>
        </a:p>
      </dgm:t>
    </dgm:pt>
    <dgm:pt modelId="{E8846951-4177-4C0A-B11C-E70851FC5EF5}" type="sibTrans" cxnId="{D7A6F90F-B8F2-471B-94A5-52394D7C8932}">
      <dgm:prSet/>
      <dgm:spPr/>
      <dgm:t>
        <a:bodyPr/>
        <a:lstStyle/>
        <a:p>
          <a:endParaRPr lang="en-US"/>
        </a:p>
      </dgm:t>
    </dgm:pt>
    <dgm:pt modelId="{A3FA94BC-A55E-4755-B1AF-97AEF862E1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Reward user for accomplishing tasks/objectives</a:t>
          </a:r>
        </a:p>
      </dgm:t>
    </dgm:pt>
    <dgm:pt modelId="{DCD32C70-7272-48AD-B79D-FA6F5AD0ABF9}" type="parTrans" cxnId="{DE185ED2-CAF0-43DB-88DF-0E5A6AA8A7CE}">
      <dgm:prSet/>
      <dgm:spPr/>
      <dgm:t>
        <a:bodyPr/>
        <a:lstStyle/>
        <a:p>
          <a:endParaRPr lang="en-US"/>
        </a:p>
      </dgm:t>
    </dgm:pt>
    <dgm:pt modelId="{B3EAD117-DD1B-4989-9896-9E2CDA312355}" type="sibTrans" cxnId="{DE185ED2-CAF0-43DB-88DF-0E5A6AA8A7CE}">
      <dgm:prSet/>
      <dgm:spPr/>
      <dgm:t>
        <a:bodyPr/>
        <a:lstStyle/>
        <a:p>
          <a:endParaRPr lang="en-US"/>
        </a:p>
      </dgm:t>
    </dgm:pt>
    <dgm:pt modelId="{37D7A057-F811-499D-A4F0-13F8B170E8F2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b="0" i="0"/>
            <a:t>Schedule and receive alerts for exams and projects</a:t>
          </a:r>
          <a:endParaRPr lang="en-US"/>
        </a:p>
      </dgm:t>
    </dgm:pt>
    <dgm:pt modelId="{CA85BDE5-CB9B-41C8-A657-F8D83F91313F}" type="parTrans" cxnId="{57D6F3C8-C74C-4DF2-A872-02F416DF226D}">
      <dgm:prSet/>
      <dgm:spPr/>
      <dgm:t>
        <a:bodyPr/>
        <a:lstStyle/>
        <a:p>
          <a:endParaRPr lang="en-US"/>
        </a:p>
      </dgm:t>
    </dgm:pt>
    <dgm:pt modelId="{656FC220-66FB-41BC-BCF0-8C5E0C29CEAE}" type="sibTrans" cxnId="{57D6F3C8-C74C-4DF2-A872-02F416DF226D}">
      <dgm:prSet/>
      <dgm:spPr/>
      <dgm:t>
        <a:bodyPr/>
        <a:lstStyle/>
        <a:p>
          <a:endParaRPr lang="en-US"/>
        </a:p>
      </dgm:t>
    </dgm:pt>
    <dgm:pt modelId="{BFB06433-5945-42BB-A1A4-7F78CF4A755C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b="0" i="0"/>
            <a:t>Create tasks, subtasks and multi-step tasks and mark them as completed</a:t>
          </a:r>
          <a:endParaRPr lang="en-US"/>
        </a:p>
      </dgm:t>
    </dgm:pt>
    <dgm:pt modelId="{67EE6C1B-45DA-402C-AB24-64AF8D0B308D}" type="parTrans" cxnId="{82725EA6-5160-40F1-A3B6-F9FD84F63E21}">
      <dgm:prSet/>
      <dgm:spPr/>
      <dgm:t>
        <a:bodyPr/>
        <a:lstStyle/>
        <a:p>
          <a:endParaRPr lang="en-US"/>
        </a:p>
      </dgm:t>
    </dgm:pt>
    <dgm:pt modelId="{0BA928D8-BCA0-419D-8F3A-D93F7CF10C4D}" type="sibTrans" cxnId="{82725EA6-5160-40F1-A3B6-F9FD84F63E21}">
      <dgm:prSet/>
      <dgm:spPr/>
      <dgm:t>
        <a:bodyPr/>
        <a:lstStyle/>
        <a:p>
          <a:endParaRPr lang="en-US"/>
        </a:p>
      </dgm:t>
    </dgm:pt>
    <dgm:pt modelId="{4266180F-77B9-4A90-84E5-A342D0F10A66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b="0" i="0"/>
            <a:t>Set goals e check weekly and monthly stats</a:t>
          </a:r>
          <a:endParaRPr lang="en-US"/>
        </a:p>
      </dgm:t>
    </dgm:pt>
    <dgm:pt modelId="{4D83173D-04F5-48AF-B7F7-1107B00B0BD5}" type="parTrans" cxnId="{B5961C72-9F51-4350-9DAE-06D6268068D4}">
      <dgm:prSet/>
      <dgm:spPr/>
      <dgm:t>
        <a:bodyPr/>
        <a:lstStyle/>
        <a:p>
          <a:endParaRPr lang="en-US"/>
        </a:p>
      </dgm:t>
    </dgm:pt>
    <dgm:pt modelId="{A50CDE54-1711-442A-99A1-E6D277A5239F}" type="sibTrans" cxnId="{B5961C72-9F51-4350-9DAE-06D6268068D4}">
      <dgm:prSet/>
      <dgm:spPr/>
      <dgm:t>
        <a:bodyPr/>
        <a:lstStyle/>
        <a:p>
          <a:endParaRPr lang="en-US"/>
        </a:p>
      </dgm:t>
    </dgm:pt>
    <dgm:pt modelId="{45F8958E-F8B2-4C1B-9583-532027DE129E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b="0" i="0"/>
            <a:t>Catalog and check classes, grades and fees</a:t>
          </a:r>
          <a:endParaRPr lang="en-US"/>
        </a:p>
      </dgm:t>
    </dgm:pt>
    <dgm:pt modelId="{9241BE11-6224-4701-B790-BED1D65D827A}" type="parTrans" cxnId="{2D524521-AE85-4A54-A3D4-5CC28D633794}">
      <dgm:prSet/>
      <dgm:spPr/>
      <dgm:t>
        <a:bodyPr/>
        <a:lstStyle/>
        <a:p>
          <a:endParaRPr lang="en-US"/>
        </a:p>
      </dgm:t>
    </dgm:pt>
    <dgm:pt modelId="{A1197817-05A0-4F17-82C6-2027E9378559}" type="sibTrans" cxnId="{2D524521-AE85-4A54-A3D4-5CC28D633794}">
      <dgm:prSet/>
      <dgm:spPr/>
      <dgm:t>
        <a:bodyPr/>
        <a:lstStyle/>
        <a:p>
          <a:endParaRPr lang="en-US"/>
        </a:p>
      </dgm:t>
    </dgm:pt>
    <dgm:pt modelId="{84D61F81-0E7D-44C4-AC4E-CF3F0EBBC5A4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b="0" i="0"/>
            <a:t>Define the class schedule and check into classes</a:t>
          </a:r>
          <a:endParaRPr lang="en-US"/>
        </a:p>
      </dgm:t>
    </dgm:pt>
    <dgm:pt modelId="{66C5FF38-512B-406C-BFA2-7D656AD8FB81}" type="parTrans" cxnId="{ACDFDE6A-901F-4884-BE1F-66B4E1044BB2}">
      <dgm:prSet/>
      <dgm:spPr/>
      <dgm:t>
        <a:bodyPr/>
        <a:lstStyle/>
        <a:p>
          <a:endParaRPr lang="en-US"/>
        </a:p>
      </dgm:t>
    </dgm:pt>
    <dgm:pt modelId="{B9DEC5BB-D844-42F3-ADE2-10FF0217085C}" type="sibTrans" cxnId="{ACDFDE6A-901F-4884-BE1F-66B4E1044BB2}">
      <dgm:prSet/>
      <dgm:spPr/>
      <dgm:t>
        <a:bodyPr/>
        <a:lstStyle/>
        <a:p>
          <a:endParaRPr lang="en-US"/>
        </a:p>
      </dgm:t>
    </dgm:pt>
    <dgm:pt modelId="{9C8EB13C-16CE-435D-85E4-19464103D748}" type="pres">
      <dgm:prSet presAssocID="{9B335BDE-FCF3-4979-BAE8-AF04AAAC35E4}" presName="root" presStyleCnt="0">
        <dgm:presLayoutVars>
          <dgm:dir/>
          <dgm:resizeHandles val="exact"/>
        </dgm:presLayoutVars>
      </dgm:prSet>
      <dgm:spPr/>
    </dgm:pt>
    <dgm:pt modelId="{741FAA6C-66DC-484E-9246-25F7684FC8F3}" type="pres">
      <dgm:prSet presAssocID="{68F9BCBC-EE3A-4C39-85BC-79F0AEF00433}" presName="compNode" presStyleCnt="0"/>
      <dgm:spPr/>
    </dgm:pt>
    <dgm:pt modelId="{22BA644D-7773-4325-95B0-F574B94F26B4}" type="pres">
      <dgm:prSet presAssocID="{68F9BCBC-EE3A-4C39-85BC-79F0AEF00433}" presName="bgRect" presStyleLbl="bgShp" presStyleIdx="0" presStyleCnt="7"/>
      <dgm:spPr/>
    </dgm:pt>
    <dgm:pt modelId="{B94CB326-C339-49F0-A7AC-C2C10AA5D256}" type="pres">
      <dgm:prSet presAssocID="{68F9BCBC-EE3A-4C39-85BC-79F0AEF00433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D075CE0B-5A5D-498B-9860-A5863A380C44}" type="pres">
      <dgm:prSet presAssocID="{68F9BCBC-EE3A-4C39-85BC-79F0AEF00433}" presName="spaceRect" presStyleCnt="0"/>
      <dgm:spPr/>
    </dgm:pt>
    <dgm:pt modelId="{C8461A6D-786B-410A-8A04-F7D6C8639E7D}" type="pres">
      <dgm:prSet presAssocID="{68F9BCBC-EE3A-4C39-85BC-79F0AEF00433}" presName="parTx" presStyleLbl="revTx" presStyleIdx="0" presStyleCnt="7">
        <dgm:presLayoutVars>
          <dgm:chMax val="0"/>
          <dgm:chPref val="0"/>
        </dgm:presLayoutVars>
      </dgm:prSet>
      <dgm:spPr/>
    </dgm:pt>
    <dgm:pt modelId="{1B053FF1-B9E4-4E4B-AAD4-834BB01472AE}" type="pres">
      <dgm:prSet presAssocID="{E8846951-4177-4C0A-B11C-E70851FC5EF5}" presName="sibTrans" presStyleCnt="0"/>
      <dgm:spPr/>
    </dgm:pt>
    <dgm:pt modelId="{26482AC0-53A8-4F72-A7F4-751F5650E8A5}" type="pres">
      <dgm:prSet presAssocID="{A3FA94BC-A55E-4755-B1AF-97AEF862E1EB}" presName="compNode" presStyleCnt="0"/>
      <dgm:spPr/>
    </dgm:pt>
    <dgm:pt modelId="{E11DBB58-377C-4D54-89CA-B45EF24A957F}" type="pres">
      <dgm:prSet presAssocID="{A3FA94BC-A55E-4755-B1AF-97AEF862E1EB}" presName="bgRect" presStyleLbl="bgShp" presStyleIdx="1" presStyleCnt="7"/>
      <dgm:spPr/>
    </dgm:pt>
    <dgm:pt modelId="{3C84AD17-DF34-4BF0-86AA-EE70E039F24C}" type="pres">
      <dgm:prSet presAssocID="{A3FA94BC-A55E-4755-B1AF-97AEF862E1EB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riso"/>
        </a:ext>
      </dgm:extLst>
    </dgm:pt>
    <dgm:pt modelId="{9DC8E04B-00B0-4EE9-9630-28B27A68073A}" type="pres">
      <dgm:prSet presAssocID="{A3FA94BC-A55E-4755-B1AF-97AEF862E1EB}" presName="spaceRect" presStyleCnt="0"/>
      <dgm:spPr/>
    </dgm:pt>
    <dgm:pt modelId="{062A6B9B-EEBE-4260-8893-F36207CF3F6F}" type="pres">
      <dgm:prSet presAssocID="{A3FA94BC-A55E-4755-B1AF-97AEF862E1EB}" presName="parTx" presStyleLbl="revTx" presStyleIdx="1" presStyleCnt="7">
        <dgm:presLayoutVars>
          <dgm:chMax val="0"/>
          <dgm:chPref val="0"/>
        </dgm:presLayoutVars>
      </dgm:prSet>
      <dgm:spPr/>
    </dgm:pt>
    <dgm:pt modelId="{971F7A04-9A60-4C93-90E1-0D1CF20FF1A1}" type="pres">
      <dgm:prSet presAssocID="{B3EAD117-DD1B-4989-9896-9E2CDA312355}" presName="sibTrans" presStyleCnt="0"/>
      <dgm:spPr/>
    </dgm:pt>
    <dgm:pt modelId="{8ED624C6-3CC4-4BE3-9B2C-0447B7190DA0}" type="pres">
      <dgm:prSet presAssocID="{37D7A057-F811-499D-A4F0-13F8B170E8F2}" presName="compNode" presStyleCnt="0"/>
      <dgm:spPr/>
    </dgm:pt>
    <dgm:pt modelId="{E4031E3D-DBE1-4FE5-8AE0-EC05260FB038}" type="pres">
      <dgm:prSet presAssocID="{37D7A057-F811-499D-A4F0-13F8B170E8F2}" presName="bgRect" presStyleLbl="bgShp" presStyleIdx="2" presStyleCnt="7"/>
      <dgm:spPr/>
    </dgm:pt>
    <dgm:pt modelId="{45C2B618-B6C9-453C-9A0B-DFDF8DE17E05}" type="pres">
      <dgm:prSet presAssocID="{37D7A057-F811-499D-A4F0-13F8B170E8F2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viso"/>
        </a:ext>
      </dgm:extLst>
    </dgm:pt>
    <dgm:pt modelId="{66CF9AF6-91D3-4681-8DC7-1F7A582E425C}" type="pres">
      <dgm:prSet presAssocID="{37D7A057-F811-499D-A4F0-13F8B170E8F2}" presName="spaceRect" presStyleCnt="0"/>
      <dgm:spPr/>
    </dgm:pt>
    <dgm:pt modelId="{A3D24C6A-3BF4-4D2F-9241-1EF6C5984012}" type="pres">
      <dgm:prSet presAssocID="{37D7A057-F811-499D-A4F0-13F8B170E8F2}" presName="parTx" presStyleLbl="revTx" presStyleIdx="2" presStyleCnt="7">
        <dgm:presLayoutVars>
          <dgm:chMax val="0"/>
          <dgm:chPref val="0"/>
        </dgm:presLayoutVars>
      </dgm:prSet>
      <dgm:spPr/>
    </dgm:pt>
    <dgm:pt modelId="{AE06D38C-83E0-4415-8769-8FC8AF690B25}" type="pres">
      <dgm:prSet presAssocID="{656FC220-66FB-41BC-BCF0-8C5E0C29CEAE}" presName="sibTrans" presStyleCnt="0"/>
      <dgm:spPr/>
    </dgm:pt>
    <dgm:pt modelId="{6C58D9DB-C0F0-4653-923D-B42B57010D48}" type="pres">
      <dgm:prSet presAssocID="{BFB06433-5945-42BB-A1A4-7F78CF4A755C}" presName="compNode" presStyleCnt="0"/>
      <dgm:spPr/>
    </dgm:pt>
    <dgm:pt modelId="{7377DB1E-1ADD-48B6-8E1B-6CD5F5418805}" type="pres">
      <dgm:prSet presAssocID="{BFB06433-5945-42BB-A1A4-7F78CF4A755C}" presName="bgRect" presStyleLbl="bgShp" presStyleIdx="3" presStyleCnt="7"/>
      <dgm:spPr/>
    </dgm:pt>
    <dgm:pt modelId="{891AD258-C550-4076-BE5C-1DD736C8247B}" type="pres">
      <dgm:prSet presAssocID="{BFB06433-5945-42BB-A1A4-7F78CF4A755C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 de verificação"/>
        </a:ext>
      </dgm:extLst>
    </dgm:pt>
    <dgm:pt modelId="{9A8F800D-22B8-42FF-B56E-E2B9B1263280}" type="pres">
      <dgm:prSet presAssocID="{BFB06433-5945-42BB-A1A4-7F78CF4A755C}" presName="spaceRect" presStyleCnt="0"/>
      <dgm:spPr/>
    </dgm:pt>
    <dgm:pt modelId="{36382857-6A72-4FC5-A7A2-7B894FED29E2}" type="pres">
      <dgm:prSet presAssocID="{BFB06433-5945-42BB-A1A4-7F78CF4A755C}" presName="parTx" presStyleLbl="revTx" presStyleIdx="3" presStyleCnt="7">
        <dgm:presLayoutVars>
          <dgm:chMax val="0"/>
          <dgm:chPref val="0"/>
        </dgm:presLayoutVars>
      </dgm:prSet>
      <dgm:spPr/>
    </dgm:pt>
    <dgm:pt modelId="{103F975A-6A96-4AD0-A645-26BE42EC65F9}" type="pres">
      <dgm:prSet presAssocID="{0BA928D8-BCA0-419D-8F3A-D93F7CF10C4D}" presName="sibTrans" presStyleCnt="0"/>
      <dgm:spPr/>
    </dgm:pt>
    <dgm:pt modelId="{2F45F1B5-61B8-4860-907A-82BCCB7D1188}" type="pres">
      <dgm:prSet presAssocID="{4266180F-77B9-4A90-84E5-A342D0F10A66}" presName="compNode" presStyleCnt="0"/>
      <dgm:spPr/>
    </dgm:pt>
    <dgm:pt modelId="{D6401961-9C2D-475A-8C44-D25656EAF530}" type="pres">
      <dgm:prSet presAssocID="{4266180F-77B9-4A90-84E5-A342D0F10A66}" presName="bgRect" presStyleLbl="bgShp" presStyleIdx="4" presStyleCnt="7"/>
      <dgm:spPr/>
    </dgm:pt>
    <dgm:pt modelId="{7F2C85FB-B9E8-46D6-9A03-188C2D868FBD}" type="pres">
      <dgm:prSet presAssocID="{4266180F-77B9-4A90-84E5-A342D0F10A66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lvo"/>
        </a:ext>
      </dgm:extLst>
    </dgm:pt>
    <dgm:pt modelId="{2BD446AA-D7E1-45F1-86C5-698CBE40906B}" type="pres">
      <dgm:prSet presAssocID="{4266180F-77B9-4A90-84E5-A342D0F10A66}" presName="spaceRect" presStyleCnt="0"/>
      <dgm:spPr/>
    </dgm:pt>
    <dgm:pt modelId="{7174A35C-E5BA-44E2-B308-CA70BAD1FA2F}" type="pres">
      <dgm:prSet presAssocID="{4266180F-77B9-4A90-84E5-A342D0F10A66}" presName="parTx" presStyleLbl="revTx" presStyleIdx="4" presStyleCnt="7">
        <dgm:presLayoutVars>
          <dgm:chMax val="0"/>
          <dgm:chPref val="0"/>
        </dgm:presLayoutVars>
      </dgm:prSet>
      <dgm:spPr/>
    </dgm:pt>
    <dgm:pt modelId="{44AA6765-0CAD-4C31-A803-24194A2478EE}" type="pres">
      <dgm:prSet presAssocID="{A50CDE54-1711-442A-99A1-E6D277A5239F}" presName="sibTrans" presStyleCnt="0"/>
      <dgm:spPr/>
    </dgm:pt>
    <dgm:pt modelId="{D38D9933-E935-4035-AEB0-F4CEB4B41E13}" type="pres">
      <dgm:prSet presAssocID="{45F8958E-F8B2-4C1B-9583-532027DE129E}" presName="compNode" presStyleCnt="0"/>
      <dgm:spPr/>
    </dgm:pt>
    <dgm:pt modelId="{658D1632-1B57-48C2-AB1E-E07A42FDDC3C}" type="pres">
      <dgm:prSet presAssocID="{45F8958E-F8B2-4C1B-9583-532027DE129E}" presName="bgRect" presStyleLbl="bgShp" presStyleIdx="5" presStyleCnt="7"/>
      <dgm:spPr/>
    </dgm:pt>
    <dgm:pt modelId="{B615C768-326F-4339-96A9-ADD83A1D2255}" type="pres">
      <dgm:prSet presAssocID="{45F8958E-F8B2-4C1B-9583-532027DE129E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scola"/>
        </a:ext>
      </dgm:extLst>
    </dgm:pt>
    <dgm:pt modelId="{B29CD566-B994-4006-8FDA-254445DD1B2A}" type="pres">
      <dgm:prSet presAssocID="{45F8958E-F8B2-4C1B-9583-532027DE129E}" presName="spaceRect" presStyleCnt="0"/>
      <dgm:spPr/>
    </dgm:pt>
    <dgm:pt modelId="{6DC3717F-4DD2-482C-B61E-0240F0D75392}" type="pres">
      <dgm:prSet presAssocID="{45F8958E-F8B2-4C1B-9583-532027DE129E}" presName="parTx" presStyleLbl="revTx" presStyleIdx="5" presStyleCnt="7">
        <dgm:presLayoutVars>
          <dgm:chMax val="0"/>
          <dgm:chPref val="0"/>
        </dgm:presLayoutVars>
      </dgm:prSet>
      <dgm:spPr/>
    </dgm:pt>
    <dgm:pt modelId="{DDB59303-0476-4B02-B625-A18B1FFA2B2E}" type="pres">
      <dgm:prSet presAssocID="{A1197817-05A0-4F17-82C6-2027E9378559}" presName="sibTrans" presStyleCnt="0"/>
      <dgm:spPr/>
    </dgm:pt>
    <dgm:pt modelId="{A2E6748C-61BC-4118-99B1-30E39A46654B}" type="pres">
      <dgm:prSet presAssocID="{84D61F81-0E7D-44C4-AC4E-CF3F0EBBC5A4}" presName="compNode" presStyleCnt="0"/>
      <dgm:spPr/>
    </dgm:pt>
    <dgm:pt modelId="{7E910C7E-28CA-496B-A641-19A05488045F}" type="pres">
      <dgm:prSet presAssocID="{84D61F81-0E7D-44C4-AC4E-CF3F0EBBC5A4}" presName="bgRect" presStyleLbl="bgShp" presStyleIdx="6" presStyleCnt="7"/>
      <dgm:spPr/>
    </dgm:pt>
    <dgm:pt modelId="{0BF8F157-5786-4661-9DAB-54F07A1BF9FD}" type="pres">
      <dgm:prSet presAssocID="{84D61F81-0E7D-44C4-AC4E-CF3F0EBBC5A4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a de Verificação"/>
        </a:ext>
      </dgm:extLst>
    </dgm:pt>
    <dgm:pt modelId="{D901AA6F-C733-4646-8691-1E73C932C84E}" type="pres">
      <dgm:prSet presAssocID="{84D61F81-0E7D-44C4-AC4E-CF3F0EBBC5A4}" presName="spaceRect" presStyleCnt="0"/>
      <dgm:spPr/>
    </dgm:pt>
    <dgm:pt modelId="{C3AD4340-9A92-4B09-82E9-D8961DC2D8EC}" type="pres">
      <dgm:prSet presAssocID="{84D61F81-0E7D-44C4-AC4E-CF3F0EBBC5A4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D7A6F90F-B8F2-471B-94A5-52394D7C8932}" srcId="{9B335BDE-FCF3-4979-BAE8-AF04AAAC35E4}" destId="{68F9BCBC-EE3A-4C39-85BC-79F0AEF00433}" srcOrd="0" destOrd="0" parTransId="{27B72FD8-29E8-4568-B26D-E7DE78986A29}" sibTransId="{E8846951-4177-4C0A-B11C-E70851FC5EF5}"/>
    <dgm:cxn modelId="{F9164F10-35DC-4B8F-AC7A-2A598E0CCF3B}" type="presOf" srcId="{BFB06433-5945-42BB-A1A4-7F78CF4A755C}" destId="{36382857-6A72-4FC5-A7A2-7B894FED29E2}" srcOrd="0" destOrd="0" presId="urn:microsoft.com/office/officeart/2018/2/layout/IconVerticalSolidList"/>
    <dgm:cxn modelId="{2D524521-AE85-4A54-A3D4-5CC28D633794}" srcId="{9B335BDE-FCF3-4979-BAE8-AF04AAAC35E4}" destId="{45F8958E-F8B2-4C1B-9583-532027DE129E}" srcOrd="5" destOrd="0" parTransId="{9241BE11-6224-4701-B790-BED1D65D827A}" sibTransId="{A1197817-05A0-4F17-82C6-2027E9378559}"/>
    <dgm:cxn modelId="{BCC97D29-CF84-4046-B98B-090F6C0ED809}" type="presOf" srcId="{4266180F-77B9-4A90-84E5-A342D0F10A66}" destId="{7174A35C-E5BA-44E2-B308-CA70BAD1FA2F}" srcOrd="0" destOrd="0" presId="urn:microsoft.com/office/officeart/2018/2/layout/IconVerticalSolidList"/>
    <dgm:cxn modelId="{0E794333-A15A-48BE-9435-D5B4DF2EA5FD}" type="presOf" srcId="{45F8958E-F8B2-4C1B-9583-532027DE129E}" destId="{6DC3717F-4DD2-482C-B61E-0240F0D75392}" srcOrd="0" destOrd="0" presId="urn:microsoft.com/office/officeart/2018/2/layout/IconVerticalSolidList"/>
    <dgm:cxn modelId="{94071039-16C0-4495-8C52-A4AB1E3CD32E}" type="presOf" srcId="{A3FA94BC-A55E-4755-B1AF-97AEF862E1EB}" destId="{062A6B9B-EEBE-4260-8893-F36207CF3F6F}" srcOrd="0" destOrd="0" presId="urn:microsoft.com/office/officeart/2018/2/layout/IconVerticalSolidList"/>
    <dgm:cxn modelId="{7F944947-4AF2-4D50-974F-B01D8D52CA03}" type="presOf" srcId="{37D7A057-F811-499D-A4F0-13F8B170E8F2}" destId="{A3D24C6A-3BF4-4D2F-9241-1EF6C5984012}" srcOrd="0" destOrd="0" presId="urn:microsoft.com/office/officeart/2018/2/layout/IconVerticalSolidList"/>
    <dgm:cxn modelId="{F7056A6A-ACE4-4299-B1E2-B9D5C24C3E1D}" type="presOf" srcId="{68F9BCBC-EE3A-4C39-85BC-79F0AEF00433}" destId="{C8461A6D-786B-410A-8A04-F7D6C8639E7D}" srcOrd="0" destOrd="0" presId="urn:microsoft.com/office/officeart/2018/2/layout/IconVerticalSolidList"/>
    <dgm:cxn modelId="{ACDFDE6A-901F-4884-BE1F-66B4E1044BB2}" srcId="{9B335BDE-FCF3-4979-BAE8-AF04AAAC35E4}" destId="{84D61F81-0E7D-44C4-AC4E-CF3F0EBBC5A4}" srcOrd="6" destOrd="0" parTransId="{66C5FF38-512B-406C-BFA2-7D656AD8FB81}" sibTransId="{B9DEC5BB-D844-42F3-ADE2-10FF0217085C}"/>
    <dgm:cxn modelId="{B5961C72-9F51-4350-9DAE-06D6268068D4}" srcId="{9B335BDE-FCF3-4979-BAE8-AF04AAAC35E4}" destId="{4266180F-77B9-4A90-84E5-A342D0F10A66}" srcOrd="4" destOrd="0" parTransId="{4D83173D-04F5-48AF-B7F7-1107B00B0BD5}" sibTransId="{A50CDE54-1711-442A-99A1-E6D277A5239F}"/>
    <dgm:cxn modelId="{1AE6AA9F-D018-4722-94BF-8B213E86AAD4}" type="presOf" srcId="{9B335BDE-FCF3-4979-BAE8-AF04AAAC35E4}" destId="{9C8EB13C-16CE-435D-85E4-19464103D748}" srcOrd="0" destOrd="0" presId="urn:microsoft.com/office/officeart/2018/2/layout/IconVerticalSolidList"/>
    <dgm:cxn modelId="{82725EA6-5160-40F1-A3B6-F9FD84F63E21}" srcId="{9B335BDE-FCF3-4979-BAE8-AF04AAAC35E4}" destId="{BFB06433-5945-42BB-A1A4-7F78CF4A755C}" srcOrd="3" destOrd="0" parTransId="{67EE6C1B-45DA-402C-AB24-64AF8D0B308D}" sibTransId="{0BA928D8-BCA0-419D-8F3A-D93F7CF10C4D}"/>
    <dgm:cxn modelId="{57D6F3C8-C74C-4DF2-A872-02F416DF226D}" srcId="{9B335BDE-FCF3-4979-BAE8-AF04AAAC35E4}" destId="{37D7A057-F811-499D-A4F0-13F8B170E8F2}" srcOrd="2" destOrd="0" parTransId="{CA85BDE5-CB9B-41C8-A657-F8D83F91313F}" sibTransId="{656FC220-66FB-41BC-BCF0-8C5E0C29CEAE}"/>
    <dgm:cxn modelId="{DE185ED2-CAF0-43DB-88DF-0E5A6AA8A7CE}" srcId="{9B335BDE-FCF3-4979-BAE8-AF04AAAC35E4}" destId="{A3FA94BC-A55E-4755-B1AF-97AEF862E1EB}" srcOrd="1" destOrd="0" parTransId="{DCD32C70-7272-48AD-B79D-FA6F5AD0ABF9}" sibTransId="{B3EAD117-DD1B-4989-9896-9E2CDA312355}"/>
    <dgm:cxn modelId="{71D0A7F9-8858-4430-B5EB-F26EABDDE6D7}" type="presOf" srcId="{84D61F81-0E7D-44C4-AC4E-CF3F0EBBC5A4}" destId="{C3AD4340-9A92-4B09-82E9-D8961DC2D8EC}" srcOrd="0" destOrd="0" presId="urn:microsoft.com/office/officeart/2018/2/layout/IconVerticalSolidList"/>
    <dgm:cxn modelId="{C4E41E97-26A8-4BEF-9E9F-10B97CCE0CDD}" type="presParOf" srcId="{9C8EB13C-16CE-435D-85E4-19464103D748}" destId="{741FAA6C-66DC-484E-9246-25F7684FC8F3}" srcOrd="0" destOrd="0" presId="urn:microsoft.com/office/officeart/2018/2/layout/IconVerticalSolidList"/>
    <dgm:cxn modelId="{433C4019-BBFC-4559-8F6F-0D564D8DD519}" type="presParOf" srcId="{741FAA6C-66DC-484E-9246-25F7684FC8F3}" destId="{22BA644D-7773-4325-95B0-F574B94F26B4}" srcOrd="0" destOrd="0" presId="urn:microsoft.com/office/officeart/2018/2/layout/IconVerticalSolidList"/>
    <dgm:cxn modelId="{FA633554-A045-42BA-ADA7-5E7AE90A3656}" type="presParOf" srcId="{741FAA6C-66DC-484E-9246-25F7684FC8F3}" destId="{B94CB326-C339-49F0-A7AC-C2C10AA5D256}" srcOrd="1" destOrd="0" presId="urn:microsoft.com/office/officeart/2018/2/layout/IconVerticalSolidList"/>
    <dgm:cxn modelId="{70F546EA-991F-4475-A35C-79C98152B442}" type="presParOf" srcId="{741FAA6C-66DC-484E-9246-25F7684FC8F3}" destId="{D075CE0B-5A5D-498B-9860-A5863A380C44}" srcOrd="2" destOrd="0" presId="urn:microsoft.com/office/officeart/2018/2/layout/IconVerticalSolidList"/>
    <dgm:cxn modelId="{E931425C-293C-45B2-8BC4-AAF167BE0F80}" type="presParOf" srcId="{741FAA6C-66DC-484E-9246-25F7684FC8F3}" destId="{C8461A6D-786B-410A-8A04-F7D6C8639E7D}" srcOrd="3" destOrd="0" presId="urn:microsoft.com/office/officeart/2018/2/layout/IconVerticalSolidList"/>
    <dgm:cxn modelId="{DBD95986-D065-43A0-85FD-79A3E9AFC2FF}" type="presParOf" srcId="{9C8EB13C-16CE-435D-85E4-19464103D748}" destId="{1B053FF1-B9E4-4E4B-AAD4-834BB01472AE}" srcOrd="1" destOrd="0" presId="urn:microsoft.com/office/officeart/2018/2/layout/IconVerticalSolidList"/>
    <dgm:cxn modelId="{B8A0FF89-3A28-4A65-9269-C3E4753C8457}" type="presParOf" srcId="{9C8EB13C-16CE-435D-85E4-19464103D748}" destId="{26482AC0-53A8-4F72-A7F4-751F5650E8A5}" srcOrd="2" destOrd="0" presId="urn:microsoft.com/office/officeart/2018/2/layout/IconVerticalSolidList"/>
    <dgm:cxn modelId="{5B50795A-AF8B-41C1-8354-21A1B6FE9131}" type="presParOf" srcId="{26482AC0-53A8-4F72-A7F4-751F5650E8A5}" destId="{E11DBB58-377C-4D54-89CA-B45EF24A957F}" srcOrd="0" destOrd="0" presId="urn:microsoft.com/office/officeart/2018/2/layout/IconVerticalSolidList"/>
    <dgm:cxn modelId="{619F50D0-9CEB-4173-92C6-EA4D4FA01D9F}" type="presParOf" srcId="{26482AC0-53A8-4F72-A7F4-751F5650E8A5}" destId="{3C84AD17-DF34-4BF0-86AA-EE70E039F24C}" srcOrd="1" destOrd="0" presId="urn:microsoft.com/office/officeart/2018/2/layout/IconVerticalSolidList"/>
    <dgm:cxn modelId="{7000409E-9FB1-4BD7-81E1-3DE778AC3644}" type="presParOf" srcId="{26482AC0-53A8-4F72-A7F4-751F5650E8A5}" destId="{9DC8E04B-00B0-4EE9-9630-28B27A68073A}" srcOrd="2" destOrd="0" presId="urn:microsoft.com/office/officeart/2018/2/layout/IconVerticalSolidList"/>
    <dgm:cxn modelId="{36947E47-30DF-405F-9CBC-0D3A34482BA2}" type="presParOf" srcId="{26482AC0-53A8-4F72-A7F4-751F5650E8A5}" destId="{062A6B9B-EEBE-4260-8893-F36207CF3F6F}" srcOrd="3" destOrd="0" presId="urn:microsoft.com/office/officeart/2018/2/layout/IconVerticalSolidList"/>
    <dgm:cxn modelId="{70C6E730-A2B9-4F4C-A307-43877E7F25BF}" type="presParOf" srcId="{9C8EB13C-16CE-435D-85E4-19464103D748}" destId="{971F7A04-9A60-4C93-90E1-0D1CF20FF1A1}" srcOrd="3" destOrd="0" presId="urn:microsoft.com/office/officeart/2018/2/layout/IconVerticalSolidList"/>
    <dgm:cxn modelId="{0F816D48-AC9E-4CE1-B945-7B248083C418}" type="presParOf" srcId="{9C8EB13C-16CE-435D-85E4-19464103D748}" destId="{8ED624C6-3CC4-4BE3-9B2C-0447B7190DA0}" srcOrd="4" destOrd="0" presId="urn:microsoft.com/office/officeart/2018/2/layout/IconVerticalSolidList"/>
    <dgm:cxn modelId="{1641BA9D-6E2B-44F4-ADD6-1B788EEF0898}" type="presParOf" srcId="{8ED624C6-3CC4-4BE3-9B2C-0447B7190DA0}" destId="{E4031E3D-DBE1-4FE5-8AE0-EC05260FB038}" srcOrd="0" destOrd="0" presId="urn:microsoft.com/office/officeart/2018/2/layout/IconVerticalSolidList"/>
    <dgm:cxn modelId="{A87274BC-5E9D-4C59-9ADD-478085EB28DC}" type="presParOf" srcId="{8ED624C6-3CC4-4BE3-9B2C-0447B7190DA0}" destId="{45C2B618-B6C9-453C-9A0B-DFDF8DE17E05}" srcOrd="1" destOrd="0" presId="urn:microsoft.com/office/officeart/2018/2/layout/IconVerticalSolidList"/>
    <dgm:cxn modelId="{E2A3B8D3-367F-432C-8596-543CABE70D2D}" type="presParOf" srcId="{8ED624C6-3CC4-4BE3-9B2C-0447B7190DA0}" destId="{66CF9AF6-91D3-4681-8DC7-1F7A582E425C}" srcOrd="2" destOrd="0" presId="urn:microsoft.com/office/officeart/2018/2/layout/IconVerticalSolidList"/>
    <dgm:cxn modelId="{80749AF6-0650-4D23-A562-511E24B89A9D}" type="presParOf" srcId="{8ED624C6-3CC4-4BE3-9B2C-0447B7190DA0}" destId="{A3D24C6A-3BF4-4D2F-9241-1EF6C5984012}" srcOrd="3" destOrd="0" presId="urn:microsoft.com/office/officeart/2018/2/layout/IconVerticalSolidList"/>
    <dgm:cxn modelId="{17A2C437-39CB-420B-8375-4A39F836356F}" type="presParOf" srcId="{9C8EB13C-16CE-435D-85E4-19464103D748}" destId="{AE06D38C-83E0-4415-8769-8FC8AF690B25}" srcOrd="5" destOrd="0" presId="urn:microsoft.com/office/officeart/2018/2/layout/IconVerticalSolidList"/>
    <dgm:cxn modelId="{1D791B12-CDB3-49BD-BD98-66EC280A9455}" type="presParOf" srcId="{9C8EB13C-16CE-435D-85E4-19464103D748}" destId="{6C58D9DB-C0F0-4653-923D-B42B57010D48}" srcOrd="6" destOrd="0" presId="urn:microsoft.com/office/officeart/2018/2/layout/IconVerticalSolidList"/>
    <dgm:cxn modelId="{BE361F5B-3563-4238-BBD2-FC2503935900}" type="presParOf" srcId="{6C58D9DB-C0F0-4653-923D-B42B57010D48}" destId="{7377DB1E-1ADD-48B6-8E1B-6CD5F5418805}" srcOrd="0" destOrd="0" presId="urn:microsoft.com/office/officeart/2018/2/layout/IconVerticalSolidList"/>
    <dgm:cxn modelId="{16CF093D-6215-493F-AAFD-AC31D4444DF8}" type="presParOf" srcId="{6C58D9DB-C0F0-4653-923D-B42B57010D48}" destId="{891AD258-C550-4076-BE5C-1DD736C8247B}" srcOrd="1" destOrd="0" presId="urn:microsoft.com/office/officeart/2018/2/layout/IconVerticalSolidList"/>
    <dgm:cxn modelId="{48C61B9A-A20D-4795-AEF3-E9CE7283CBC2}" type="presParOf" srcId="{6C58D9DB-C0F0-4653-923D-B42B57010D48}" destId="{9A8F800D-22B8-42FF-B56E-E2B9B1263280}" srcOrd="2" destOrd="0" presId="urn:microsoft.com/office/officeart/2018/2/layout/IconVerticalSolidList"/>
    <dgm:cxn modelId="{6182E264-0FD1-41A3-8286-A8B25313613C}" type="presParOf" srcId="{6C58D9DB-C0F0-4653-923D-B42B57010D48}" destId="{36382857-6A72-4FC5-A7A2-7B894FED29E2}" srcOrd="3" destOrd="0" presId="urn:microsoft.com/office/officeart/2018/2/layout/IconVerticalSolidList"/>
    <dgm:cxn modelId="{0936974C-C693-4FF1-B922-042E0734755F}" type="presParOf" srcId="{9C8EB13C-16CE-435D-85E4-19464103D748}" destId="{103F975A-6A96-4AD0-A645-26BE42EC65F9}" srcOrd="7" destOrd="0" presId="urn:microsoft.com/office/officeart/2018/2/layout/IconVerticalSolidList"/>
    <dgm:cxn modelId="{8A3BEC85-92A6-4483-B2CC-028E10C8B12A}" type="presParOf" srcId="{9C8EB13C-16CE-435D-85E4-19464103D748}" destId="{2F45F1B5-61B8-4860-907A-82BCCB7D1188}" srcOrd="8" destOrd="0" presId="urn:microsoft.com/office/officeart/2018/2/layout/IconVerticalSolidList"/>
    <dgm:cxn modelId="{9973682E-F316-402C-9DED-818D8F25E643}" type="presParOf" srcId="{2F45F1B5-61B8-4860-907A-82BCCB7D1188}" destId="{D6401961-9C2D-475A-8C44-D25656EAF530}" srcOrd="0" destOrd="0" presId="urn:microsoft.com/office/officeart/2018/2/layout/IconVerticalSolidList"/>
    <dgm:cxn modelId="{961DACF3-521A-47F4-ADC3-B86BC5C68FEE}" type="presParOf" srcId="{2F45F1B5-61B8-4860-907A-82BCCB7D1188}" destId="{7F2C85FB-B9E8-46D6-9A03-188C2D868FBD}" srcOrd="1" destOrd="0" presId="urn:microsoft.com/office/officeart/2018/2/layout/IconVerticalSolidList"/>
    <dgm:cxn modelId="{E26218ED-51B4-4349-AC50-D9E20ABE0365}" type="presParOf" srcId="{2F45F1B5-61B8-4860-907A-82BCCB7D1188}" destId="{2BD446AA-D7E1-45F1-86C5-698CBE40906B}" srcOrd="2" destOrd="0" presId="urn:microsoft.com/office/officeart/2018/2/layout/IconVerticalSolidList"/>
    <dgm:cxn modelId="{FE5A6B03-9C27-4AA5-BAFA-9A1AFCAC55BE}" type="presParOf" srcId="{2F45F1B5-61B8-4860-907A-82BCCB7D1188}" destId="{7174A35C-E5BA-44E2-B308-CA70BAD1FA2F}" srcOrd="3" destOrd="0" presId="urn:microsoft.com/office/officeart/2018/2/layout/IconVerticalSolidList"/>
    <dgm:cxn modelId="{A9B633F3-1275-4B2A-A9CC-1D163F994670}" type="presParOf" srcId="{9C8EB13C-16CE-435D-85E4-19464103D748}" destId="{44AA6765-0CAD-4C31-A803-24194A2478EE}" srcOrd="9" destOrd="0" presId="urn:microsoft.com/office/officeart/2018/2/layout/IconVerticalSolidList"/>
    <dgm:cxn modelId="{B236A226-93DE-4A8C-8CF3-C1393B0D94BD}" type="presParOf" srcId="{9C8EB13C-16CE-435D-85E4-19464103D748}" destId="{D38D9933-E935-4035-AEB0-F4CEB4B41E13}" srcOrd="10" destOrd="0" presId="urn:microsoft.com/office/officeart/2018/2/layout/IconVerticalSolidList"/>
    <dgm:cxn modelId="{5D9D8508-C9F9-4273-A5F5-4156FFEC56C9}" type="presParOf" srcId="{D38D9933-E935-4035-AEB0-F4CEB4B41E13}" destId="{658D1632-1B57-48C2-AB1E-E07A42FDDC3C}" srcOrd="0" destOrd="0" presId="urn:microsoft.com/office/officeart/2018/2/layout/IconVerticalSolidList"/>
    <dgm:cxn modelId="{6FA405FF-41EB-485E-8428-CBFA841732C2}" type="presParOf" srcId="{D38D9933-E935-4035-AEB0-F4CEB4B41E13}" destId="{B615C768-326F-4339-96A9-ADD83A1D2255}" srcOrd="1" destOrd="0" presId="urn:microsoft.com/office/officeart/2018/2/layout/IconVerticalSolidList"/>
    <dgm:cxn modelId="{066ABF01-C317-45ED-9359-4BB191A71EEA}" type="presParOf" srcId="{D38D9933-E935-4035-AEB0-F4CEB4B41E13}" destId="{B29CD566-B994-4006-8FDA-254445DD1B2A}" srcOrd="2" destOrd="0" presId="urn:microsoft.com/office/officeart/2018/2/layout/IconVerticalSolidList"/>
    <dgm:cxn modelId="{6D352608-2FF4-4CD2-A1BD-CCFB4D453253}" type="presParOf" srcId="{D38D9933-E935-4035-AEB0-F4CEB4B41E13}" destId="{6DC3717F-4DD2-482C-B61E-0240F0D75392}" srcOrd="3" destOrd="0" presId="urn:microsoft.com/office/officeart/2018/2/layout/IconVerticalSolidList"/>
    <dgm:cxn modelId="{5C652379-8554-4B3A-9739-1A47964BF119}" type="presParOf" srcId="{9C8EB13C-16CE-435D-85E4-19464103D748}" destId="{DDB59303-0476-4B02-B625-A18B1FFA2B2E}" srcOrd="11" destOrd="0" presId="urn:microsoft.com/office/officeart/2018/2/layout/IconVerticalSolidList"/>
    <dgm:cxn modelId="{21696703-DCBA-4F74-B075-F36D6F148357}" type="presParOf" srcId="{9C8EB13C-16CE-435D-85E4-19464103D748}" destId="{A2E6748C-61BC-4118-99B1-30E39A46654B}" srcOrd="12" destOrd="0" presId="urn:microsoft.com/office/officeart/2018/2/layout/IconVerticalSolidList"/>
    <dgm:cxn modelId="{C18CD9A1-7E4F-43DD-8778-02F15E405403}" type="presParOf" srcId="{A2E6748C-61BC-4118-99B1-30E39A46654B}" destId="{7E910C7E-28CA-496B-A641-19A05488045F}" srcOrd="0" destOrd="0" presId="urn:microsoft.com/office/officeart/2018/2/layout/IconVerticalSolidList"/>
    <dgm:cxn modelId="{C5043D45-0E63-4246-B5CE-4E6F900F5A6A}" type="presParOf" srcId="{A2E6748C-61BC-4118-99B1-30E39A46654B}" destId="{0BF8F157-5786-4661-9DAB-54F07A1BF9FD}" srcOrd="1" destOrd="0" presId="urn:microsoft.com/office/officeart/2018/2/layout/IconVerticalSolidList"/>
    <dgm:cxn modelId="{60A3EC82-6919-4052-9E04-30F5F0DF5047}" type="presParOf" srcId="{A2E6748C-61BC-4118-99B1-30E39A46654B}" destId="{D901AA6F-C733-4646-8691-1E73C932C84E}" srcOrd="2" destOrd="0" presId="urn:microsoft.com/office/officeart/2018/2/layout/IconVerticalSolidList"/>
    <dgm:cxn modelId="{EB73C8A8-D546-4DC2-B141-F1C377D206BD}" type="presParOf" srcId="{A2E6748C-61BC-4118-99B1-30E39A46654B}" destId="{C3AD4340-9A92-4B09-82E9-D8961DC2D8E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906C63C-F36E-4901-956E-1F1EEC41C50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2FFE7E-FDA8-4912-A30F-87F2A78380A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Recoverability – ensures that the app can recover all the data after the system failure or restore the system to certain parameters;</a:t>
          </a:r>
          <a:endParaRPr lang="en-US"/>
        </a:p>
      </dgm:t>
    </dgm:pt>
    <dgm:pt modelId="{087D8700-658A-430C-A53C-ECDBF1FAC950}" type="parTrans" cxnId="{34918422-9F20-42C3-80C2-FAABB2AF3A17}">
      <dgm:prSet/>
      <dgm:spPr/>
      <dgm:t>
        <a:bodyPr/>
        <a:lstStyle/>
        <a:p>
          <a:endParaRPr lang="en-US"/>
        </a:p>
      </dgm:t>
    </dgm:pt>
    <dgm:pt modelId="{A2D45173-3025-4BE4-BADB-4CEF5A5F220A}" type="sibTrans" cxnId="{34918422-9F20-42C3-80C2-FAABB2AF3A1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10624FE-D0A8-424D-923D-2EB7AE5B10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Scalability – determines that the app will continue functioning properly after its size or volume changes;</a:t>
          </a:r>
          <a:endParaRPr lang="en-US"/>
        </a:p>
      </dgm:t>
    </dgm:pt>
    <dgm:pt modelId="{456F1752-FC24-48BC-B89F-A4C4DBCEF35C}" type="parTrans" cxnId="{49BC46AA-4239-4072-A3C9-7CA91142E82B}">
      <dgm:prSet/>
      <dgm:spPr/>
      <dgm:t>
        <a:bodyPr/>
        <a:lstStyle/>
        <a:p>
          <a:endParaRPr lang="en-US"/>
        </a:p>
      </dgm:t>
    </dgm:pt>
    <dgm:pt modelId="{C3B2F1CA-0943-45B0-A940-C97BC09A9F9E}" type="sibTrans" cxnId="{49BC46AA-4239-4072-A3C9-7CA91142E82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81F46FA-331E-4742-A463-B7433538DC7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Usability – defines how easy a user can interact with the app’s interface, e.g. the screen color, buttons size, etc.;</a:t>
          </a:r>
          <a:endParaRPr lang="en-US"/>
        </a:p>
      </dgm:t>
    </dgm:pt>
    <dgm:pt modelId="{5F72914C-CCFA-4CEA-96DA-E1A4F52ECDB8}" type="parTrans" cxnId="{125FD4B0-157D-440C-9988-DC55446D3322}">
      <dgm:prSet/>
      <dgm:spPr/>
      <dgm:t>
        <a:bodyPr/>
        <a:lstStyle/>
        <a:p>
          <a:endParaRPr lang="en-US"/>
        </a:p>
      </dgm:t>
    </dgm:pt>
    <dgm:pt modelId="{A6930A64-4403-4E7A-9ABE-308F241D469C}" type="sibTrans" cxnId="{125FD4B0-157D-440C-9988-DC55446D332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A9528A0-C306-4233-96C7-F1D925ADAD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Capacity – assesses the amount of data or services the app can handle</a:t>
          </a:r>
          <a:endParaRPr lang="en-US" dirty="0"/>
        </a:p>
      </dgm:t>
    </dgm:pt>
    <dgm:pt modelId="{A5CC56EE-84E1-4898-8F69-BF6D76AEE4D2}" type="parTrans" cxnId="{AB30131B-D990-4784-9897-4D41EF962B2F}">
      <dgm:prSet/>
      <dgm:spPr/>
      <dgm:t>
        <a:bodyPr/>
        <a:lstStyle/>
        <a:p>
          <a:endParaRPr lang="en-US"/>
        </a:p>
      </dgm:t>
    </dgm:pt>
    <dgm:pt modelId="{0CDAD8C0-94C4-45F4-B3E7-D8F4A802CF6D}" type="sibTrans" cxnId="{AB30131B-D990-4784-9897-4D41EF962B2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F41A605-51D9-42FA-928E-D64774426C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Security – defines how secure the app should be</a:t>
          </a:r>
          <a:endParaRPr lang="en-US"/>
        </a:p>
      </dgm:t>
    </dgm:pt>
    <dgm:pt modelId="{A9994056-A2CE-4975-99C3-E67364249B59}" type="parTrans" cxnId="{849A0349-9C49-4369-87DC-FCC64AA3CB33}">
      <dgm:prSet/>
      <dgm:spPr/>
      <dgm:t>
        <a:bodyPr/>
        <a:lstStyle/>
        <a:p>
          <a:endParaRPr lang="en-US"/>
        </a:p>
      </dgm:t>
    </dgm:pt>
    <dgm:pt modelId="{BEBBF618-9902-44D3-9CBC-F89FD1382B6F}" type="sibTrans" cxnId="{849A0349-9C49-4369-87DC-FCC64AA3CB33}">
      <dgm:prSet/>
      <dgm:spPr/>
      <dgm:t>
        <a:bodyPr/>
        <a:lstStyle/>
        <a:p>
          <a:endParaRPr lang="en-US"/>
        </a:p>
      </dgm:t>
    </dgm:pt>
    <dgm:pt modelId="{3EC4ED01-0F7C-4DAA-A4BA-B3E4597E8A04}" type="pres">
      <dgm:prSet presAssocID="{2906C63C-F36E-4901-956E-1F1EEC41C50D}" presName="root" presStyleCnt="0">
        <dgm:presLayoutVars>
          <dgm:dir/>
          <dgm:resizeHandles val="exact"/>
        </dgm:presLayoutVars>
      </dgm:prSet>
      <dgm:spPr/>
    </dgm:pt>
    <dgm:pt modelId="{031629FC-7BAF-4BEB-BFE4-6EE70FAEC087}" type="pres">
      <dgm:prSet presAssocID="{9C2FFE7E-FDA8-4912-A30F-87F2A78380AE}" presName="compNode" presStyleCnt="0"/>
      <dgm:spPr/>
    </dgm:pt>
    <dgm:pt modelId="{11886DA4-9D00-41C7-85BD-7206E85EF529}" type="pres">
      <dgm:prSet presAssocID="{9C2FFE7E-FDA8-4912-A30F-87F2A78380AE}" presName="bgRect" presStyleLbl="bgShp" presStyleIdx="0" presStyleCnt="5"/>
      <dgm:spPr/>
    </dgm:pt>
    <dgm:pt modelId="{1A8BE3A0-E480-4749-854C-52C6F77BA928}" type="pres">
      <dgm:prSet presAssocID="{9C2FFE7E-FDA8-4912-A30F-87F2A78380A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sligado"/>
        </a:ext>
      </dgm:extLst>
    </dgm:pt>
    <dgm:pt modelId="{773F97E0-8C6E-44BA-BFFE-ADFF659D78CC}" type="pres">
      <dgm:prSet presAssocID="{9C2FFE7E-FDA8-4912-A30F-87F2A78380AE}" presName="spaceRect" presStyleCnt="0"/>
      <dgm:spPr/>
    </dgm:pt>
    <dgm:pt modelId="{377E1870-E7CA-4FF0-B24E-057A3371F947}" type="pres">
      <dgm:prSet presAssocID="{9C2FFE7E-FDA8-4912-A30F-87F2A78380AE}" presName="parTx" presStyleLbl="revTx" presStyleIdx="0" presStyleCnt="5">
        <dgm:presLayoutVars>
          <dgm:chMax val="0"/>
          <dgm:chPref val="0"/>
        </dgm:presLayoutVars>
      </dgm:prSet>
      <dgm:spPr/>
    </dgm:pt>
    <dgm:pt modelId="{D267D40B-FBEC-4288-9E4A-13E89C49AC07}" type="pres">
      <dgm:prSet presAssocID="{A2D45173-3025-4BE4-BADB-4CEF5A5F220A}" presName="sibTrans" presStyleCnt="0"/>
      <dgm:spPr/>
    </dgm:pt>
    <dgm:pt modelId="{B92BB62B-B7C7-424F-895B-6FB76D650C10}" type="pres">
      <dgm:prSet presAssocID="{A10624FE-D0A8-424D-923D-2EB7AE5B106E}" presName="compNode" presStyleCnt="0"/>
      <dgm:spPr/>
    </dgm:pt>
    <dgm:pt modelId="{999C727D-45C5-40DB-A714-ABA088E3F18A}" type="pres">
      <dgm:prSet presAssocID="{A10624FE-D0A8-424D-923D-2EB7AE5B106E}" presName="bgRect" presStyleLbl="bgShp" presStyleIdx="1" presStyleCnt="5"/>
      <dgm:spPr/>
    </dgm:pt>
    <dgm:pt modelId="{C2ED7475-725C-4355-A6F0-D1CBB4467AEA}" type="pres">
      <dgm:prSet presAssocID="{A10624FE-D0A8-424D-923D-2EB7AE5B106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ador"/>
        </a:ext>
      </dgm:extLst>
    </dgm:pt>
    <dgm:pt modelId="{23B7A227-9D69-475E-B853-8A8DF85BC9A7}" type="pres">
      <dgm:prSet presAssocID="{A10624FE-D0A8-424D-923D-2EB7AE5B106E}" presName="spaceRect" presStyleCnt="0"/>
      <dgm:spPr/>
    </dgm:pt>
    <dgm:pt modelId="{BDC2F50E-7A5B-4E44-A8A3-1EA5637273F1}" type="pres">
      <dgm:prSet presAssocID="{A10624FE-D0A8-424D-923D-2EB7AE5B106E}" presName="parTx" presStyleLbl="revTx" presStyleIdx="1" presStyleCnt="5">
        <dgm:presLayoutVars>
          <dgm:chMax val="0"/>
          <dgm:chPref val="0"/>
        </dgm:presLayoutVars>
      </dgm:prSet>
      <dgm:spPr/>
    </dgm:pt>
    <dgm:pt modelId="{B61FC0D6-5216-4D7C-9D61-6B917F5CA0CB}" type="pres">
      <dgm:prSet presAssocID="{C3B2F1CA-0943-45B0-A940-C97BC09A9F9E}" presName="sibTrans" presStyleCnt="0"/>
      <dgm:spPr/>
    </dgm:pt>
    <dgm:pt modelId="{55F43F57-39E6-465D-BDA7-58D26C07E04B}" type="pres">
      <dgm:prSet presAssocID="{781F46FA-331E-4742-A463-B7433538DC70}" presName="compNode" presStyleCnt="0"/>
      <dgm:spPr/>
    </dgm:pt>
    <dgm:pt modelId="{4E47C466-5933-47C9-9DAE-7D7821451078}" type="pres">
      <dgm:prSet presAssocID="{781F46FA-331E-4742-A463-B7433538DC70}" presName="bgRect" presStyleLbl="bgShp" presStyleIdx="2" presStyleCnt="5"/>
      <dgm:spPr/>
    </dgm:pt>
    <dgm:pt modelId="{E44189B5-0A9D-4C95-A5B9-6FCB09A03755}" type="pres">
      <dgm:prSet presAssocID="{781F46FA-331E-4742-A463-B7433538DC7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201D5D65-6AE4-4858-9AAC-0653BCA5C08D}" type="pres">
      <dgm:prSet presAssocID="{781F46FA-331E-4742-A463-B7433538DC70}" presName="spaceRect" presStyleCnt="0"/>
      <dgm:spPr/>
    </dgm:pt>
    <dgm:pt modelId="{97C970EA-D603-43C8-8DF2-5B1E05946CD9}" type="pres">
      <dgm:prSet presAssocID="{781F46FA-331E-4742-A463-B7433538DC70}" presName="parTx" presStyleLbl="revTx" presStyleIdx="2" presStyleCnt="5">
        <dgm:presLayoutVars>
          <dgm:chMax val="0"/>
          <dgm:chPref val="0"/>
        </dgm:presLayoutVars>
      </dgm:prSet>
      <dgm:spPr/>
    </dgm:pt>
    <dgm:pt modelId="{AC81AE0F-3861-4AE9-8591-B949FCEF28DB}" type="pres">
      <dgm:prSet presAssocID="{A6930A64-4403-4E7A-9ABE-308F241D469C}" presName="sibTrans" presStyleCnt="0"/>
      <dgm:spPr/>
    </dgm:pt>
    <dgm:pt modelId="{C522816F-4D18-4740-8597-05B788D27F4B}" type="pres">
      <dgm:prSet presAssocID="{AA9528A0-C306-4233-96C7-F1D925ADAD58}" presName="compNode" presStyleCnt="0"/>
      <dgm:spPr/>
    </dgm:pt>
    <dgm:pt modelId="{0A6B3F14-2C29-4BF5-A174-A9A389895B36}" type="pres">
      <dgm:prSet presAssocID="{AA9528A0-C306-4233-96C7-F1D925ADAD58}" presName="bgRect" presStyleLbl="bgShp" presStyleIdx="3" presStyleCnt="5"/>
      <dgm:spPr/>
    </dgm:pt>
    <dgm:pt modelId="{8AE414B9-807B-427E-83DE-54451447A5B6}" type="pres">
      <dgm:prSet presAssocID="{AA9528A0-C306-4233-96C7-F1D925ADAD5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culadora"/>
        </a:ext>
      </dgm:extLst>
    </dgm:pt>
    <dgm:pt modelId="{A99E4BB9-C24A-4993-941B-286F73FCFAB9}" type="pres">
      <dgm:prSet presAssocID="{AA9528A0-C306-4233-96C7-F1D925ADAD58}" presName="spaceRect" presStyleCnt="0"/>
      <dgm:spPr/>
    </dgm:pt>
    <dgm:pt modelId="{86DD8EED-5418-47A8-87BF-A9BED11BF24B}" type="pres">
      <dgm:prSet presAssocID="{AA9528A0-C306-4233-96C7-F1D925ADAD58}" presName="parTx" presStyleLbl="revTx" presStyleIdx="3" presStyleCnt="5">
        <dgm:presLayoutVars>
          <dgm:chMax val="0"/>
          <dgm:chPref val="0"/>
        </dgm:presLayoutVars>
      </dgm:prSet>
      <dgm:spPr/>
    </dgm:pt>
    <dgm:pt modelId="{80D96D52-11EF-4B6C-BFD1-68A893A4498E}" type="pres">
      <dgm:prSet presAssocID="{0CDAD8C0-94C4-45F4-B3E7-D8F4A802CF6D}" presName="sibTrans" presStyleCnt="0"/>
      <dgm:spPr/>
    </dgm:pt>
    <dgm:pt modelId="{47E2CCD3-C50A-4D53-84DE-FB60DDE63774}" type="pres">
      <dgm:prSet presAssocID="{1F41A605-51D9-42FA-928E-D64774426C86}" presName="compNode" presStyleCnt="0"/>
      <dgm:spPr/>
    </dgm:pt>
    <dgm:pt modelId="{DAE6D58F-F309-41D1-916B-C95092625B41}" type="pres">
      <dgm:prSet presAssocID="{1F41A605-51D9-42FA-928E-D64774426C86}" presName="bgRect" presStyleLbl="bgShp" presStyleIdx="4" presStyleCnt="5"/>
      <dgm:spPr/>
    </dgm:pt>
    <dgm:pt modelId="{0637935F-B569-4C13-9F1E-C0CE77CF0DDF}" type="pres">
      <dgm:prSet presAssocID="{1F41A605-51D9-42FA-928E-D64774426C8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quear"/>
        </a:ext>
      </dgm:extLst>
    </dgm:pt>
    <dgm:pt modelId="{09E4CE06-7C92-402F-AC1E-F3DAF1735EEC}" type="pres">
      <dgm:prSet presAssocID="{1F41A605-51D9-42FA-928E-D64774426C86}" presName="spaceRect" presStyleCnt="0"/>
      <dgm:spPr/>
    </dgm:pt>
    <dgm:pt modelId="{D304CC02-0E47-4D00-9CD8-36F83CBAED2E}" type="pres">
      <dgm:prSet presAssocID="{1F41A605-51D9-42FA-928E-D64774426C8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29FEEE16-0D7F-487B-82F1-502B9D4E9981}" type="presOf" srcId="{AA9528A0-C306-4233-96C7-F1D925ADAD58}" destId="{86DD8EED-5418-47A8-87BF-A9BED11BF24B}" srcOrd="0" destOrd="0" presId="urn:microsoft.com/office/officeart/2018/2/layout/IconVerticalSolidList"/>
    <dgm:cxn modelId="{AB30131B-D990-4784-9897-4D41EF962B2F}" srcId="{2906C63C-F36E-4901-956E-1F1EEC41C50D}" destId="{AA9528A0-C306-4233-96C7-F1D925ADAD58}" srcOrd="3" destOrd="0" parTransId="{A5CC56EE-84E1-4898-8F69-BF6D76AEE4D2}" sibTransId="{0CDAD8C0-94C4-45F4-B3E7-D8F4A802CF6D}"/>
    <dgm:cxn modelId="{34918422-9F20-42C3-80C2-FAABB2AF3A17}" srcId="{2906C63C-F36E-4901-956E-1F1EEC41C50D}" destId="{9C2FFE7E-FDA8-4912-A30F-87F2A78380AE}" srcOrd="0" destOrd="0" parTransId="{087D8700-658A-430C-A53C-ECDBF1FAC950}" sibTransId="{A2D45173-3025-4BE4-BADB-4CEF5A5F220A}"/>
    <dgm:cxn modelId="{A541F443-7751-4A6F-8A8D-8BE27E657922}" type="presOf" srcId="{781F46FA-331E-4742-A463-B7433538DC70}" destId="{97C970EA-D603-43C8-8DF2-5B1E05946CD9}" srcOrd="0" destOrd="0" presId="urn:microsoft.com/office/officeart/2018/2/layout/IconVerticalSolidList"/>
    <dgm:cxn modelId="{849A0349-9C49-4369-87DC-FCC64AA3CB33}" srcId="{2906C63C-F36E-4901-956E-1F1EEC41C50D}" destId="{1F41A605-51D9-42FA-928E-D64774426C86}" srcOrd="4" destOrd="0" parTransId="{A9994056-A2CE-4975-99C3-E67364249B59}" sibTransId="{BEBBF618-9902-44D3-9CBC-F89FD1382B6F}"/>
    <dgm:cxn modelId="{636EA28F-1ECB-4F00-B5DA-F3B9CE4B3595}" type="presOf" srcId="{A10624FE-D0A8-424D-923D-2EB7AE5B106E}" destId="{BDC2F50E-7A5B-4E44-A8A3-1EA5637273F1}" srcOrd="0" destOrd="0" presId="urn:microsoft.com/office/officeart/2018/2/layout/IconVerticalSolidList"/>
    <dgm:cxn modelId="{49BC46AA-4239-4072-A3C9-7CA91142E82B}" srcId="{2906C63C-F36E-4901-956E-1F1EEC41C50D}" destId="{A10624FE-D0A8-424D-923D-2EB7AE5B106E}" srcOrd="1" destOrd="0" parTransId="{456F1752-FC24-48BC-B89F-A4C4DBCEF35C}" sibTransId="{C3B2F1CA-0943-45B0-A940-C97BC09A9F9E}"/>
    <dgm:cxn modelId="{125FD4B0-157D-440C-9988-DC55446D3322}" srcId="{2906C63C-F36E-4901-956E-1F1EEC41C50D}" destId="{781F46FA-331E-4742-A463-B7433538DC70}" srcOrd="2" destOrd="0" parTransId="{5F72914C-CCFA-4CEA-96DA-E1A4F52ECDB8}" sibTransId="{A6930A64-4403-4E7A-9ABE-308F241D469C}"/>
    <dgm:cxn modelId="{8F5925C1-7704-44BB-ACCA-1366F7989642}" type="presOf" srcId="{1F41A605-51D9-42FA-928E-D64774426C86}" destId="{D304CC02-0E47-4D00-9CD8-36F83CBAED2E}" srcOrd="0" destOrd="0" presId="urn:microsoft.com/office/officeart/2018/2/layout/IconVerticalSolidList"/>
    <dgm:cxn modelId="{EB6A1CCC-6722-4026-B740-BFBF570E12E1}" type="presOf" srcId="{2906C63C-F36E-4901-956E-1F1EEC41C50D}" destId="{3EC4ED01-0F7C-4DAA-A4BA-B3E4597E8A04}" srcOrd="0" destOrd="0" presId="urn:microsoft.com/office/officeart/2018/2/layout/IconVerticalSolidList"/>
    <dgm:cxn modelId="{58BB49F7-88C9-4D21-BC08-E039DCCF6A56}" type="presOf" srcId="{9C2FFE7E-FDA8-4912-A30F-87F2A78380AE}" destId="{377E1870-E7CA-4FF0-B24E-057A3371F947}" srcOrd="0" destOrd="0" presId="urn:microsoft.com/office/officeart/2018/2/layout/IconVerticalSolidList"/>
    <dgm:cxn modelId="{6ABA644D-DCFA-45B0-96FF-81EBAE3C3EF5}" type="presParOf" srcId="{3EC4ED01-0F7C-4DAA-A4BA-B3E4597E8A04}" destId="{031629FC-7BAF-4BEB-BFE4-6EE70FAEC087}" srcOrd="0" destOrd="0" presId="urn:microsoft.com/office/officeart/2018/2/layout/IconVerticalSolidList"/>
    <dgm:cxn modelId="{0450DFBE-24AC-4E48-B94C-B9C0A86B08F8}" type="presParOf" srcId="{031629FC-7BAF-4BEB-BFE4-6EE70FAEC087}" destId="{11886DA4-9D00-41C7-85BD-7206E85EF529}" srcOrd="0" destOrd="0" presId="urn:microsoft.com/office/officeart/2018/2/layout/IconVerticalSolidList"/>
    <dgm:cxn modelId="{C629C941-A154-484F-B30D-B1B25DD322A6}" type="presParOf" srcId="{031629FC-7BAF-4BEB-BFE4-6EE70FAEC087}" destId="{1A8BE3A0-E480-4749-854C-52C6F77BA928}" srcOrd="1" destOrd="0" presId="urn:microsoft.com/office/officeart/2018/2/layout/IconVerticalSolidList"/>
    <dgm:cxn modelId="{EA41DE96-22FD-49F1-96F4-56C5B54233DA}" type="presParOf" srcId="{031629FC-7BAF-4BEB-BFE4-6EE70FAEC087}" destId="{773F97E0-8C6E-44BA-BFFE-ADFF659D78CC}" srcOrd="2" destOrd="0" presId="urn:microsoft.com/office/officeart/2018/2/layout/IconVerticalSolidList"/>
    <dgm:cxn modelId="{6B7D50F6-909C-4F78-AB38-CAA9A5CEBDCE}" type="presParOf" srcId="{031629FC-7BAF-4BEB-BFE4-6EE70FAEC087}" destId="{377E1870-E7CA-4FF0-B24E-057A3371F947}" srcOrd="3" destOrd="0" presId="urn:microsoft.com/office/officeart/2018/2/layout/IconVerticalSolidList"/>
    <dgm:cxn modelId="{AB58A802-F8DE-4B52-AAD1-81893ED3E336}" type="presParOf" srcId="{3EC4ED01-0F7C-4DAA-A4BA-B3E4597E8A04}" destId="{D267D40B-FBEC-4288-9E4A-13E89C49AC07}" srcOrd="1" destOrd="0" presId="urn:microsoft.com/office/officeart/2018/2/layout/IconVerticalSolidList"/>
    <dgm:cxn modelId="{CFE21DDF-2FB8-4816-B1C4-5BE485DD00BA}" type="presParOf" srcId="{3EC4ED01-0F7C-4DAA-A4BA-B3E4597E8A04}" destId="{B92BB62B-B7C7-424F-895B-6FB76D650C10}" srcOrd="2" destOrd="0" presId="urn:microsoft.com/office/officeart/2018/2/layout/IconVerticalSolidList"/>
    <dgm:cxn modelId="{2A10812C-445F-438F-813B-92C761F2213A}" type="presParOf" srcId="{B92BB62B-B7C7-424F-895B-6FB76D650C10}" destId="{999C727D-45C5-40DB-A714-ABA088E3F18A}" srcOrd="0" destOrd="0" presId="urn:microsoft.com/office/officeart/2018/2/layout/IconVerticalSolidList"/>
    <dgm:cxn modelId="{BF1EC32B-265E-4424-B25B-882B8672D1AE}" type="presParOf" srcId="{B92BB62B-B7C7-424F-895B-6FB76D650C10}" destId="{C2ED7475-725C-4355-A6F0-D1CBB4467AEA}" srcOrd="1" destOrd="0" presId="urn:microsoft.com/office/officeart/2018/2/layout/IconVerticalSolidList"/>
    <dgm:cxn modelId="{4D9D6F7C-EE08-42B1-BDED-4806C02ADB88}" type="presParOf" srcId="{B92BB62B-B7C7-424F-895B-6FB76D650C10}" destId="{23B7A227-9D69-475E-B853-8A8DF85BC9A7}" srcOrd="2" destOrd="0" presId="urn:microsoft.com/office/officeart/2018/2/layout/IconVerticalSolidList"/>
    <dgm:cxn modelId="{1136F7D4-85E3-4CA0-93D8-C7D77478CAD9}" type="presParOf" srcId="{B92BB62B-B7C7-424F-895B-6FB76D650C10}" destId="{BDC2F50E-7A5B-4E44-A8A3-1EA5637273F1}" srcOrd="3" destOrd="0" presId="urn:microsoft.com/office/officeart/2018/2/layout/IconVerticalSolidList"/>
    <dgm:cxn modelId="{64FD9DE3-99FB-48A0-9D89-778F994CAD1F}" type="presParOf" srcId="{3EC4ED01-0F7C-4DAA-A4BA-B3E4597E8A04}" destId="{B61FC0D6-5216-4D7C-9D61-6B917F5CA0CB}" srcOrd="3" destOrd="0" presId="urn:microsoft.com/office/officeart/2018/2/layout/IconVerticalSolidList"/>
    <dgm:cxn modelId="{385F5A4F-C2A3-4091-8372-C6DB21E04A1A}" type="presParOf" srcId="{3EC4ED01-0F7C-4DAA-A4BA-B3E4597E8A04}" destId="{55F43F57-39E6-465D-BDA7-58D26C07E04B}" srcOrd="4" destOrd="0" presId="urn:microsoft.com/office/officeart/2018/2/layout/IconVerticalSolidList"/>
    <dgm:cxn modelId="{F4493165-45EA-4EFE-A2B0-0D17C25A209A}" type="presParOf" srcId="{55F43F57-39E6-465D-BDA7-58D26C07E04B}" destId="{4E47C466-5933-47C9-9DAE-7D7821451078}" srcOrd="0" destOrd="0" presId="urn:microsoft.com/office/officeart/2018/2/layout/IconVerticalSolidList"/>
    <dgm:cxn modelId="{B8A61837-BB1E-442C-8480-C2C998147CD3}" type="presParOf" srcId="{55F43F57-39E6-465D-BDA7-58D26C07E04B}" destId="{E44189B5-0A9D-4C95-A5B9-6FCB09A03755}" srcOrd="1" destOrd="0" presId="urn:microsoft.com/office/officeart/2018/2/layout/IconVerticalSolidList"/>
    <dgm:cxn modelId="{CC75C9CA-F973-4AE5-9DCB-522FE0F3146E}" type="presParOf" srcId="{55F43F57-39E6-465D-BDA7-58D26C07E04B}" destId="{201D5D65-6AE4-4858-9AAC-0653BCA5C08D}" srcOrd="2" destOrd="0" presId="urn:microsoft.com/office/officeart/2018/2/layout/IconVerticalSolidList"/>
    <dgm:cxn modelId="{8296AD2F-05BD-4DD3-B9EB-A54FDF98AF13}" type="presParOf" srcId="{55F43F57-39E6-465D-BDA7-58D26C07E04B}" destId="{97C970EA-D603-43C8-8DF2-5B1E05946CD9}" srcOrd="3" destOrd="0" presId="urn:microsoft.com/office/officeart/2018/2/layout/IconVerticalSolidList"/>
    <dgm:cxn modelId="{474ED4B1-925D-4FE5-93B4-D5AA148C3242}" type="presParOf" srcId="{3EC4ED01-0F7C-4DAA-A4BA-B3E4597E8A04}" destId="{AC81AE0F-3861-4AE9-8591-B949FCEF28DB}" srcOrd="5" destOrd="0" presId="urn:microsoft.com/office/officeart/2018/2/layout/IconVerticalSolidList"/>
    <dgm:cxn modelId="{23E75A8F-4109-4B5C-8A73-5FB8E2032273}" type="presParOf" srcId="{3EC4ED01-0F7C-4DAA-A4BA-B3E4597E8A04}" destId="{C522816F-4D18-4740-8597-05B788D27F4B}" srcOrd="6" destOrd="0" presId="urn:microsoft.com/office/officeart/2018/2/layout/IconVerticalSolidList"/>
    <dgm:cxn modelId="{039DAF2A-3493-48A4-A6E0-0A2D6500E3FB}" type="presParOf" srcId="{C522816F-4D18-4740-8597-05B788D27F4B}" destId="{0A6B3F14-2C29-4BF5-A174-A9A389895B36}" srcOrd="0" destOrd="0" presId="urn:microsoft.com/office/officeart/2018/2/layout/IconVerticalSolidList"/>
    <dgm:cxn modelId="{5E4920F9-81F3-4545-BC1E-DDDCE01334BC}" type="presParOf" srcId="{C522816F-4D18-4740-8597-05B788D27F4B}" destId="{8AE414B9-807B-427E-83DE-54451447A5B6}" srcOrd="1" destOrd="0" presId="urn:microsoft.com/office/officeart/2018/2/layout/IconVerticalSolidList"/>
    <dgm:cxn modelId="{D08DDDDA-4413-4217-8510-A6BC64A8CEBD}" type="presParOf" srcId="{C522816F-4D18-4740-8597-05B788D27F4B}" destId="{A99E4BB9-C24A-4993-941B-286F73FCFAB9}" srcOrd="2" destOrd="0" presId="urn:microsoft.com/office/officeart/2018/2/layout/IconVerticalSolidList"/>
    <dgm:cxn modelId="{4F3937A7-A9EB-4782-9C38-01160F3E360A}" type="presParOf" srcId="{C522816F-4D18-4740-8597-05B788D27F4B}" destId="{86DD8EED-5418-47A8-87BF-A9BED11BF24B}" srcOrd="3" destOrd="0" presId="urn:microsoft.com/office/officeart/2018/2/layout/IconVerticalSolidList"/>
    <dgm:cxn modelId="{E31CCA66-B149-41E9-9F5A-9ADF074DF7C8}" type="presParOf" srcId="{3EC4ED01-0F7C-4DAA-A4BA-B3E4597E8A04}" destId="{80D96D52-11EF-4B6C-BFD1-68A893A4498E}" srcOrd="7" destOrd="0" presId="urn:microsoft.com/office/officeart/2018/2/layout/IconVerticalSolidList"/>
    <dgm:cxn modelId="{8B12ADD3-4457-469E-ADF2-C75EA942B628}" type="presParOf" srcId="{3EC4ED01-0F7C-4DAA-A4BA-B3E4597E8A04}" destId="{47E2CCD3-C50A-4D53-84DE-FB60DDE63774}" srcOrd="8" destOrd="0" presId="urn:microsoft.com/office/officeart/2018/2/layout/IconVerticalSolidList"/>
    <dgm:cxn modelId="{F9FCB11D-7B52-4495-A9A9-610567E8E3D1}" type="presParOf" srcId="{47E2CCD3-C50A-4D53-84DE-FB60DDE63774}" destId="{DAE6D58F-F309-41D1-916B-C95092625B41}" srcOrd="0" destOrd="0" presId="urn:microsoft.com/office/officeart/2018/2/layout/IconVerticalSolidList"/>
    <dgm:cxn modelId="{3DD7408A-59E0-4C28-BC1C-40C86E6BC1E7}" type="presParOf" srcId="{47E2CCD3-C50A-4D53-84DE-FB60DDE63774}" destId="{0637935F-B569-4C13-9F1E-C0CE77CF0DDF}" srcOrd="1" destOrd="0" presId="urn:microsoft.com/office/officeart/2018/2/layout/IconVerticalSolidList"/>
    <dgm:cxn modelId="{5D5C5FCD-A574-41E6-B464-C14C43FDC561}" type="presParOf" srcId="{47E2CCD3-C50A-4D53-84DE-FB60DDE63774}" destId="{09E4CE06-7C92-402F-AC1E-F3DAF1735EEC}" srcOrd="2" destOrd="0" presId="urn:microsoft.com/office/officeart/2018/2/layout/IconVerticalSolidList"/>
    <dgm:cxn modelId="{98905F6C-5B19-4F66-8818-32B6BE154406}" type="presParOf" srcId="{47E2CCD3-C50A-4D53-84DE-FB60DDE63774}" destId="{D304CC02-0E47-4D00-9CD8-36F83CBAED2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8999F8-B3E5-4018-9C58-2DC863EE8990}">
      <dsp:nvSpPr>
        <dsp:cNvPr id="0" name=""/>
        <dsp:cNvSpPr/>
      </dsp:nvSpPr>
      <dsp:spPr>
        <a:xfrm>
          <a:off x="0" y="1698"/>
          <a:ext cx="6924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9A1796-939F-486C-AE1A-48E687E3480F}">
      <dsp:nvSpPr>
        <dsp:cNvPr id="0" name=""/>
        <dsp:cNvSpPr/>
      </dsp:nvSpPr>
      <dsp:spPr>
        <a:xfrm>
          <a:off x="0" y="1698"/>
          <a:ext cx="6924600" cy="11580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StudySync</a:t>
          </a:r>
          <a:r>
            <a:rPr lang="en-US" sz="1700" kern="1200" dirty="0"/>
            <a:t> is a tailored solution for university students seeking effective time management and organization.</a:t>
          </a:r>
        </a:p>
      </dsp:txBody>
      <dsp:txXfrm>
        <a:off x="0" y="1698"/>
        <a:ext cx="6924600" cy="1158067"/>
      </dsp:txXfrm>
    </dsp:sp>
    <dsp:sp modelId="{0C17149B-655E-453A-9384-0E639C6CDCD5}">
      <dsp:nvSpPr>
        <dsp:cNvPr id="0" name=""/>
        <dsp:cNvSpPr/>
      </dsp:nvSpPr>
      <dsp:spPr>
        <a:xfrm>
          <a:off x="0" y="1159766"/>
          <a:ext cx="6924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30C931-BD91-4284-BB3F-270B0C824475}">
      <dsp:nvSpPr>
        <dsp:cNvPr id="0" name=""/>
        <dsp:cNvSpPr/>
      </dsp:nvSpPr>
      <dsp:spPr>
        <a:xfrm>
          <a:off x="0" y="1159766"/>
          <a:ext cx="6924600" cy="11580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We've experienced firsthand the struggle of balancing academic demands with personal commitments. </a:t>
          </a:r>
          <a:r>
            <a:rPr lang="en-US" sz="1700" kern="1200" dirty="0" err="1"/>
            <a:t>StudySync</a:t>
          </a:r>
          <a:r>
            <a:rPr lang="en-US" sz="1700" kern="1200" dirty="0"/>
            <a:t> addresses this challenge head-on, providing intuitive tools for scheduling, task management and progress tracking.</a:t>
          </a:r>
        </a:p>
      </dsp:txBody>
      <dsp:txXfrm>
        <a:off x="0" y="1159766"/>
        <a:ext cx="6924600" cy="1158067"/>
      </dsp:txXfrm>
    </dsp:sp>
    <dsp:sp modelId="{8C353E08-B899-4AEC-B7EF-D9E066EDFE82}">
      <dsp:nvSpPr>
        <dsp:cNvPr id="0" name=""/>
        <dsp:cNvSpPr/>
      </dsp:nvSpPr>
      <dsp:spPr>
        <a:xfrm>
          <a:off x="0" y="2317833"/>
          <a:ext cx="6924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D34F26-B271-4A34-98CB-241284083B74}">
      <dsp:nvSpPr>
        <dsp:cNvPr id="0" name=""/>
        <dsp:cNvSpPr/>
      </dsp:nvSpPr>
      <dsp:spPr>
        <a:xfrm>
          <a:off x="0" y="2317833"/>
          <a:ext cx="6924600" cy="11580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StudySync</a:t>
          </a:r>
          <a:r>
            <a:rPr lang="en-US" sz="1700" kern="1200" dirty="0"/>
            <a:t> potential lies in its ability to enhance student success and well-being.</a:t>
          </a:r>
        </a:p>
      </dsp:txBody>
      <dsp:txXfrm>
        <a:off x="0" y="2317833"/>
        <a:ext cx="6924600" cy="11580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165E2F-4F51-46EE-A9EA-0DC6B8CDBB01}">
      <dsp:nvSpPr>
        <dsp:cNvPr id="0" name=""/>
        <dsp:cNvSpPr/>
      </dsp:nvSpPr>
      <dsp:spPr>
        <a:xfrm>
          <a:off x="0" y="0"/>
          <a:ext cx="7611820" cy="97040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9F8050-CC14-4770-87A9-584836A1F4A6}">
      <dsp:nvSpPr>
        <dsp:cNvPr id="0" name=""/>
        <dsp:cNvSpPr/>
      </dsp:nvSpPr>
      <dsp:spPr>
        <a:xfrm>
          <a:off x="293547" y="218756"/>
          <a:ext cx="533723" cy="5337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75AC92-F360-4487-BD24-1DDB76FF3206}">
      <dsp:nvSpPr>
        <dsp:cNvPr id="0" name=""/>
        <dsp:cNvSpPr/>
      </dsp:nvSpPr>
      <dsp:spPr>
        <a:xfrm>
          <a:off x="1120818" y="414"/>
          <a:ext cx="6491001" cy="9704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701" tIns="102701" rIns="102701" bIns="10270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Goals:</a:t>
          </a:r>
          <a:br>
            <a:rPr lang="en-US" sz="1400" kern="1200" dirty="0"/>
          </a:br>
          <a:r>
            <a:rPr lang="en-US" sz="1400" kern="1200" dirty="0"/>
            <a:t>Simplify academic scheduling and task management - Provide students with intuitive tools for organizing their academic responsibilities effectively.</a:t>
          </a:r>
        </a:p>
      </dsp:txBody>
      <dsp:txXfrm>
        <a:off x="1120818" y="414"/>
        <a:ext cx="6491001" cy="970405"/>
      </dsp:txXfrm>
    </dsp:sp>
    <dsp:sp modelId="{8EF44CE0-48C4-4D92-A151-D24C419CA797}">
      <dsp:nvSpPr>
        <dsp:cNvPr id="0" name=""/>
        <dsp:cNvSpPr/>
      </dsp:nvSpPr>
      <dsp:spPr>
        <a:xfrm>
          <a:off x="0" y="1213422"/>
          <a:ext cx="7611820" cy="97040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BCEF76-8A04-492E-9E2A-DE461AED67E3}">
      <dsp:nvSpPr>
        <dsp:cNvPr id="0" name=""/>
        <dsp:cNvSpPr/>
      </dsp:nvSpPr>
      <dsp:spPr>
        <a:xfrm>
          <a:off x="293547" y="1431763"/>
          <a:ext cx="533723" cy="533723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1DFC24-B2D6-4736-A749-917929F27D4A}">
      <dsp:nvSpPr>
        <dsp:cNvPr id="0" name=""/>
        <dsp:cNvSpPr/>
      </dsp:nvSpPr>
      <dsp:spPr>
        <a:xfrm>
          <a:off x="1120818" y="1213422"/>
          <a:ext cx="6491001" cy="9704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701" tIns="102701" rIns="102701" bIns="10270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Outcomes:</a:t>
          </a:r>
          <a:br>
            <a:rPr lang="en-US" sz="1400" kern="1200"/>
          </a:br>
          <a:r>
            <a:rPr lang="en-US" sz="1400" kern="1200"/>
            <a:t>Foster increased accountability, better time management, and improved academic performance</a:t>
          </a:r>
        </a:p>
      </dsp:txBody>
      <dsp:txXfrm>
        <a:off x="1120818" y="1213422"/>
        <a:ext cx="6491001" cy="970405"/>
      </dsp:txXfrm>
    </dsp:sp>
    <dsp:sp modelId="{29AE3537-2A68-45F2-9552-566D8CD66F1F}">
      <dsp:nvSpPr>
        <dsp:cNvPr id="0" name=""/>
        <dsp:cNvSpPr/>
      </dsp:nvSpPr>
      <dsp:spPr>
        <a:xfrm>
          <a:off x="0" y="2426429"/>
          <a:ext cx="7611820" cy="97040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423495-7A10-432F-AD7A-B359DAC2ADE9}">
      <dsp:nvSpPr>
        <dsp:cNvPr id="0" name=""/>
        <dsp:cNvSpPr/>
      </dsp:nvSpPr>
      <dsp:spPr>
        <a:xfrm>
          <a:off x="293547" y="2644770"/>
          <a:ext cx="533723" cy="533723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27E317-7B8D-4CC5-830B-D196A9C25527}">
      <dsp:nvSpPr>
        <dsp:cNvPr id="0" name=""/>
        <dsp:cNvSpPr/>
      </dsp:nvSpPr>
      <dsp:spPr>
        <a:xfrm>
          <a:off x="1120818" y="2426429"/>
          <a:ext cx="6491001" cy="9704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701" tIns="102701" rIns="102701" bIns="10270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Benefits:</a:t>
          </a:r>
          <a:br>
            <a:rPr lang="en-US" sz="1400" kern="1200"/>
          </a:br>
          <a:r>
            <a:rPr lang="en-US" sz="1400" kern="1200"/>
            <a:t>Enhance efficiency, convenience and empowerment.</a:t>
          </a:r>
        </a:p>
      </dsp:txBody>
      <dsp:txXfrm>
        <a:off x="1120818" y="2426429"/>
        <a:ext cx="6491001" cy="9704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BA644D-7773-4325-95B0-F574B94F26B4}">
      <dsp:nvSpPr>
        <dsp:cNvPr id="0" name=""/>
        <dsp:cNvSpPr/>
      </dsp:nvSpPr>
      <dsp:spPr>
        <a:xfrm>
          <a:off x="0" y="252"/>
          <a:ext cx="8521200" cy="3474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4CB326-C339-49F0-A7AC-C2C10AA5D256}">
      <dsp:nvSpPr>
        <dsp:cNvPr id="0" name=""/>
        <dsp:cNvSpPr/>
      </dsp:nvSpPr>
      <dsp:spPr>
        <a:xfrm>
          <a:off x="105115" y="78437"/>
          <a:ext cx="191118" cy="1911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461A6D-786B-410A-8A04-F7D6C8639E7D}">
      <dsp:nvSpPr>
        <dsp:cNvPr id="0" name=""/>
        <dsp:cNvSpPr/>
      </dsp:nvSpPr>
      <dsp:spPr>
        <a:xfrm>
          <a:off x="401349" y="252"/>
          <a:ext cx="8119850" cy="347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776" tIns="36776" rIns="36776" bIns="3677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0" i="0" kern="1200" dirty="0" err="1"/>
            <a:t>Create</a:t>
          </a:r>
          <a:r>
            <a:rPr lang="pt-PT" sz="1600" b="0" i="0" kern="1200" dirty="0"/>
            <a:t> </a:t>
          </a:r>
          <a:r>
            <a:rPr lang="pt-PT" sz="1600" b="0" i="0" kern="1200" dirty="0" err="1"/>
            <a:t>and</a:t>
          </a:r>
          <a:r>
            <a:rPr lang="pt-PT" sz="1600" b="0" i="0" kern="1200" dirty="0"/>
            <a:t> </a:t>
          </a:r>
          <a:r>
            <a:rPr lang="pt-PT" sz="1600" b="0" i="0" kern="1200" dirty="0" err="1"/>
            <a:t>manage</a:t>
          </a:r>
          <a:r>
            <a:rPr lang="pt-PT" sz="1600" b="0" i="0" kern="1200" dirty="0"/>
            <a:t> </a:t>
          </a:r>
          <a:r>
            <a:rPr lang="pt-PT" sz="1600" b="0" i="0" kern="1200" dirty="0" err="1"/>
            <a:t>school</a:t>
          </a:r>
          <a:r>
            <a:rPr lang="pt-PT" sz="1600" b="0" i="0" kern="1200" dirty="0"/>
            <a:t> calendar</a:t>
          </a:r>
          <a:endParaRPr lang="en-US" sz="1600" kern="1200" dirty="0"/>
        </a:p>
      </dsp:txBody>
      <dsp:txXfrm>
        <a:off x="401349" y="252"/>
        <a:ext cx="8119850" cy="347488"/>
      </dsp:txXfrm>
    </dsp:sp>
    <dsp:sp modelId="{E11DBB58-377C-4D54-89CA-B45EF24A957F}">
      <dsp:nvSpPr>
        <dsp:cNvPr id="0" name=""/>
        <dsp:cNvSpPr/>
      </dsp:nvSpPr>
      <dsp:spPr>
        <a:xfrm>
          <a:off x="0" y="434613"/>
          <a:ext cx="8521200" cy="3474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84AD17-DF34-4BF0-86AA-EE70E039F24C}">
      <dsp:nvSpPr>
        <dsp:cNvPr id="0" name=""/>
        <dsp:cNvSpPr/>
      </dsp:nvSpPr>
      <dsp:spPr>
        <a:xfrm>
          <a:off x="105115" y="512798"/>
          <a:ext cx="191118" cy="1911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2A6B9B-EEBE-4260-8893-F36207CF3F6F}">
      <dsp:nvSpPr>
        <dsp:cNvPr id="0" name=""/>
        <dsp:cNvSpPr/>
      </dsp:nvSpPr>
      <dsp:spPr>
        <a:xfrm>
          <a:off x="401349" y="434613"/>
          <a:ext cx="8119850" cy="347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776" tIns="36776" rIns="36776" bIns="3677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Reward user for accomplishing tasks/objectives</a:t>
          </a:r>
        </a:p>
      </dsp:txBody>
      <dsp:txXfrm>
        <a:off x="401349" y="434613"/>
        <a:ext cx="8119850" cy="347488"/>
      </dsp:txXfrm>
    </dsp:sp>
    <dsp:sp modelId="{E4031E3D-DBE1-4FE5-8AE0-EC05260FB038}">
      <dsp:nvSpPr>
        <dsp:cNvPr id="0" name=""/>
        <dsp:cNvSpPr/>
      </dsp:nvSpPr>
      <dsp:spPr>
        <a:xfrm>
          <a:off x="0" y="868974"/>
          <a:ext cx="8521200" cy="3474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2B618-B6C9-453C-9A0B-DFDF8DE17E05}">
      <dsp:nvSpPr>
        <dsp:cNvPr id="0" name=""/>
        <dsp:cNvSpPr/>
      </dsp:nvSpPr>
      <dsp:spPr>
        <a:xfrm>
          <a:off x="105115" y="947159"/>
          <a:ext cx="191118" cy="1911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D24C6A-3BF4-4D2F-9241-1EF6C5984012}">
      <dsp:nvSpPr>
        <dsp:cNvPr id="0" name=""/>
        <dsp:cNvSpPr/>
      </dsp:nvSpPr>
      <dsp:spPr>
        <a:xfrm>
          <a:off x="401349" y="868974"/>
          <a:ext cx="8119850" cy="347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776" tIns="36776" rIns="36776" bIns="3677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0" i="0" kern="1200"/>
            <a:t>Schedule and receive alerts for exams and projects</a:t>
          </a:r>
          <a:endParaRPr lang="en-US" sz="1600" kern="1200"/>
        </a:p>
      </dsp:txBody>
      <dsp:txXfrm>
        <a:off x="401349" y="868974"/>
        <a:ext cx="8119850" cy="347488"/>
      </dsp:txXfrm>
    </dsp:sp>
    <dsp:sp modelId="{7377DB1E-1ADD-48B6-8E1B-6CD5F5418805}">
      <dsp:nvSpPr>
        <dsp:cNvPr id="0" name=""/>
        <dsp:cNvSpPr/>
      </dsp:nvSpPr>
      <dsp:spPr>
        <a:xfrm>
          <a:off x="0" y="1303335"/>
          <a:ext cx="8521200" cy="3474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1AD258-C550-4076-BE5C-1DD736C8247B}">
      <dsp:nvSpPr>
        <dsp:cNvPr id="0" name=""/>
        <dsp:cNvSpPr/>
      </dsp:nvSpPr>
      <dsp:spPr>
        <a:xfrm>
          <a:off x="105115" y="1381520"/>
          <a:ext cx="191118" cy="19111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382857-6A72-4FC5-A7A2-7B894FED29E2}">
      <dsp:nvSpPr>
        <dsp:cNvPr id="0" name=""/>
        <dsp:cNvSpPr/>
      </dsp:nvSpPr>
      <dsp:spPr>
        <a:xfrm>
          <a:off x="401349" y="1303335"/>
          <a:ext cx="8119850" cy="347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776" tIns="36776" rIns="36776" bIns="3677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0" i="0" kern="1200"/>
            <a:t>Create tasks, subtasks and multi-step tasks and mark them as completed</a:t>
          </a:r>
          <a:endParaRPr lang="en-US" sz="1600" kern="1200"/>
        </a:p>
      </dsp:txBody>
      <dsp:txXfrm>
        <a:off x="401349" y="1303335"/>
        <a:ext cx="8119850" cy="347488"/>
      </dsp:txXfrm>
    </dsp:sp>
    <dsp:sp modelId="{D6401961-9C2D-475A-8C44-D25656EAF530}">
      <dsp:nvSpPr>
        <dsp:cNvPr id="0" name=""/>
        <dsp:cNvSpPr/>
      </dsp:nvSpPr>
      <dsp:spPr>
        <a:xfrm>
          <a:off x="0" y="1737696"/>
          <a:ext cx="8521200" cy="3474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2C85FB-B9E8-46D6-9A03-188C2D868FBD}">
      <dsp:nvSpPr>
        <dsp:cNvPr id="0" name=""/>
        <dsp:cNvSpPr/>
      </dsp:nvSpPr>
      <dsp:spPr>
        <a:xfrm>
          <a:off x="105115" y="1815881"/>
          <a:ext cx="191118" cy="19111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74A35C-E5BA-44E2-B308-CA70BAD1FA2F}">
      <dsp:nvSpPr>
        <dsp:cNvPr id="0" name=""/>
        <dsp:cNvSpPr/>
      </dsp:nvSpPr>
      <dsp:spPr>
        <a:xfrm>
          <a:off x="401349" y="1737696"/>
          <a:ext cx="8119850" cy="347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776" tIns="36776" rIns="36776" bIns="3677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0" i="0" kern="1200"/>
            <a:t>Set goals e check weekly and monthly stats</a:t>
          </a:r>
          <a:endParaRPr lang="en-US" sz="1600" kern="1200"/>
        </a:p>
      </dsp:txBody>
      <dsp:txXfrm>
        <a:off x="401349" y="1737696"/>
        <a:ext cx="8119850" cy="347488"/>
      </dsp:txXfrm>
    </dsp:sp>
    <dsp:sp modelId="{658D1632-1B57-48C2-AB1E-E07A42FDDC3C}">
      <dsp:nvSpPr>
        <dsp:cNvPr id="0" name=""/>
        <dsp:cNvSpPr/>
      </dsp:nvSpPr>
      <dsp:spPr>
        <a:xfrm>
          <a:off x="0" y="2172057"/>
          <a:ext cx="8521200" cy="3474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15C768-326F-4339-96A9-ADD83A1D2255}">
      <dsp:nvSpPr>
        <dsp:cNvPr id="0" name=""/>
        <dsp:cNvSpPr/>
      </dsp:nvSpPr>
      <dsp:spPr>
        <a:xfrm>
          <a:off x="105115" y="2250242"/>
          <a:ext cx="191118" cy="19111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C3717F-4DD2-482C-B61E-0240F0D75392}">
      <dsp:nvSpPr>
        <dsp:cNvPr id="0" name=""/>
        <dsp:cNvSpPr/>
      </dsp:nvSpPr>
      <dsp:spPr>
        <a:xfrm>
          <a:off x="401349" y="2172057"/>
          <a:ext cx="8119850" cy="347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776" tIns="36776" rIns="36776" bIns="3677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0" i="0" kern="1200"/>
            <a:t>Catalog and check classes, grades and fees</a:t>
          </a:r>
          <a:endParaRPr lang="en-US" sz="1600" kern="1200"/>
        </a:p>
      </dsp:txBody>
      <dsp:txXfrm>
        <a:off x="401349" y="2172057"/>
        <a:ext cx="8119850" cy="347488"/>
      </dsp:txXfrm>
    </dsp:sp>
    <dsp:sp modelId="{7E910C7E-28CA-496B-A641-19A05488045F}">
      <dsp:nvSpPr>
        <dsp:cNvPr id="0" name=""/>
        <dsp:cNvSpPr/>
      </dsp:nvSpPr>
      <dsp:spPr>
        <a:xfrm>
          <a:off x="0" y="2606418"/>
          <a:ext cx="8521200" cy="3474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F8F157-5786-4661-9DAB-54F07A1BF9FD}">
      <dsp:nvSpPr>
        <dsp:cNvPr id="0" name=""/>
        <dsp:cNvSpPr/>
      </dsp:nvSpPr>
      <dsp:spPr>
        <a:xfrm>
          <a:off x="105115" y="2684603"/>
          <a:ext cx="191118" cy="191118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AD4340-9A92-4B09-82E9-D8961DC2D8EC}">
      <dsp:nvSpPr>
        <dsp:cNvPr id="0" name=""/>
        <dsp:cNvSpPr/>
      </dsp:nvSpPr>
      <dsp:spPr>
        <a:xfrm>
          <a:off x="401349" y="2606418"/>
          <a:ext cx="8119850" cy="347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776" tIns="36776" rIns="36776" bIns="3677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0" i="0" kern="1200"/>
            <a:t>Define the class schedule and check into classes</a:t>
          </a:r>
          <a:endParaRPr lang="en-US" sz="1600" kern="1200"/>
        </a:p>
      </dsp:txBody>
      <dsp:txXfrm>
        <a:off x="401349" y="2606418"/>
        <a:ext cx="8119850" cy="3474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886DA4-9D00-41C7-85BD-7206E85EF529}">
      <dsp:nvSpPr>
        <dsp:cNvPr id="0" name=""/>
        <dsp:cNvSpPr/>
      </dsp:nvSpPr>
      <dsp:spPr>
        <a:xfrm>
          <a:off x="0" y="2524"/>
          <a:ext cx="8521200" cy="53771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8BE3A0-E480-4749-854C-52C6F77BA928}">
      <dsp:nvSpPr>
        <dsp:cNvPr id="0" name=""/>
        <dsp:cNvSpPr/>
      </dsp:nvSpPr>
      <dsp:spPr>
        <a:xfrm>
          <a:off x="162659" y="123511"/>
          <a:ext cx="295745" cy="2957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7E1870-E7CA-4FF0-B24E-057A3371F947}">
      <dsp:nvSpPr>
        <dsp:cNvPr id="0" name=""/>
        <dsp:cNvSpPr/>
      </dsp:nvSpPr>
      <dsp:spPr>
        <a:xfrm>
          <a:off x="621064" y="2524"/>
          <a:ext cx="7900135" cy="537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909" tIns="56909" rIns="56909" bIns="5690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Recoverability – ensures that the app can recover all the data after the system failure or restore the system to certain parameters;</a:t>
          </a:r>
          <a:endParaRPr lang="en-US" sz="1400" kern="1200"/>
        </a:p>
      </dsp:txBody>
      <dsp:txXfrm>
        <a:off x="621064" y="2524"/>
        <a:ext cx="7900135" cy="537718"/>
      </dsp:txXfrm>
    </dsp:sp>
    <dsp:sp modelId="{999C727D-45C5-40DB-A714-ABA088E3F18A}">
      <dsp:nvSpPr>
        <dsp:cNvPr id="0" name=""/>
        <dsp:cNvSpPr/>
      </dsp:nvSpPr>
      <dsp:spPr>
        <a:xfrm>
          <a:off x="0" y="674672"/>
          <a:ext cx="8521200" cy="53771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ED7475-725C-4355-A6F0-D1CBB4467AEA}">
      <dsp:nvSpPr>
        <dsp:cNvPr id="0" name=""/>
        <dsp:cNvSpPr/>
      </dsp:nvSpPr>
      <dsp:spPr>
        <a:xfrm>
          <a:off x="162659" y="795659"/>
          <a:ext cx="295745" cy="2957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C2F50E-7A5B-4E44-A8A3-1EA5637273F1}">
      <dsp:nvSpPr>
        <dsp:cNvPr id="0" name=""/>
        <dsp:cNvSpPr/>
      </dsp:nvSpPr>
      <dsp:spPr>
        <a:xfrm>
          <a:off x="621064" y="674672"/>
          <a:ext cx="7900135" cy="537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909" tIns="56909" rIns="56909" bIns="5690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Scalability – determines that the app will continue functioning properly after its size or volume changes;</a:t>
          </a:r>
          <a:endParaRPr lang="en-US" sz="1400" kern="1200"/>
        </a:p>
      </dsp:txBody>
      <dsp:txXfrm>
        <a:off x="621064" y="674672"/>
        <a:ext cx="7900135" cy="537718"/>
      </dsp:txXfrm>
    </dsp:sp>
    <dsp:sp modelId="{4E47C466-5933-47C9-9DAE-7D7821451078}">
      <dsp:nvSpPr>
        <dsp:cNvPr id="0" name=""/>
        <dsp:cNvSpPr/>
      </dsp:nvSpPr>
      <dsp:spPr>
        <a:xfrm>
          <a:off x="0" y="1346820"/>
          <a:ext cx="8521200" cy="53771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4189B5-0A9D-4C95-A5B9-6FCB09A03755}">
      <dsp:nvSpPr>
        <dsp:cNvPr id="0" name=""/>
        <dsp:cNvSpPr/>
      </dsp:nvSpPr>
      <dsp:spPr>
        <a:xfrm>
          <a:off x="162659" y="1467807"/>
          <a:ext cx="295745" cy="2957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C970EA-D603-43C8-8DF2-5B1E05946CD9}">
      <dsp:nvSpPr>
        <dsp:cNvPr id="0" name=""/>
        <dsp:cNvSpPr/>
      </dsp:nvSpPr>
      <dsp:spPr>
        <a:xfrm>
          <a:off x="621064" y="1346820"/>
          <a:ext cx="7900135" cy="537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909" tIns="56909" rIns="56909" bIns="5690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Usability – defines how easy a user can interact with the app’s interface, e.g. the screen color, buttons size, etc.;</a:t>
          </a:r>
          <a:endParaRPr lang="en-US" sz="1400" kern="1200"/>
        </a:p>
      </dsp:txBody>
      <dsp:txXfrm>
        <a:off x="621064" y="1346820"/>
        <a:ext cx="7900135" cy="537718"/>
      </dsp:txXfrm>
    </dsp:sp>
    <dsp:sp modelId="{0A6B3F14-2C29-4BF5-A174-A9A389895B36}">
      <dsp:nvSpPr>
        <dsp:cNvPr id="0" name=""/>
        <dsp:cNvSpPr/>
      </dsp:nvSpPr>
      <dsp:spPr>
        <a:xfrm>
          <a:off x="0" y="2018968"/>
          <a:ext cx="8521200" cy="53771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E414B9-807B-427E-83DE-54451447A5B6}">
      <dsp:nvSpPr>
        <dsp:cNvPr id="0" name=""/>
        <dsp:cNvSpPr/>
      </dsp:nvSpPr>
      <dsp:spPr>
        <a:xfrm>
          <a:off x="162659" y="2139955"/>
          <a:ext cx="295745" cy="2957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DD8EED-5418-47A8-87BF-A9BED11BF24B}">
      <dsp:nvSpPr>
        <dsp:cNvPr id="0" name=""/>
        <dsp:cNvSpPr/>
      </dsp:nvSpPr>
      <dsp:spPr>
        <a:xfrm>
          <a:off x="621064" y="2018968"/>
          <a:ext cx="7900135" cy="537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909" tIns="56909" rIns="56909" bIns="5690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Capacity – assesses the amount of data or services the app can handle</a:t>
          </a:r>
          <a:endParaRPr lang="en-US" sz="1400" kern="1200" dirty="0"/>
        </a:p>
      </dsp:txBody>
      <dsp:txXfrm>
        <a:off x="621064" y="2018968"/>
        <a:ext cx="7900135" cy="537718"/>
      </dsp:txXfrm>
    </dsp:sp>
    <dsp:sp modelId="{DAE6D58F-F309-41D1-916B-C95092625B41}">
      <dsp:nvSpPr>
        <dsp:cNvPr id="0" name=""/>
        <dsp:cNvSpPr/>
      </dsp:nvSpPr>
      <dsp:spPr>
        <a:xfrm>
          <a:off x="0" y="2691117"/>
          <a:ext cx="8521200" cy="53771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37935F-B569-4C13-9F1E-C0CE77CF0DDF}">
      <dsp:nvSpPr>
        <dsp:cNvPr id="0" name=""/>
        <dsp:cNvSpPr/>
      </dsp:nvSpPr>
      <dsp:spPr>
        <a:xfrm>
          <a:off x="162659" y="2812103"/>
          <a:ext cx="295745" cy="29574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04CC02-0E47-4D00-9CD8-36F83CBAED2E}">
      <dsp:nvSpPr>
        <dsp:cNvPr id="0" name=""/>
        <dsp:cNvSpPr/>
      </dsp:nvSpPr>
      <dsp:spPr>
        <a:xfrm>
          <a:off x="621064" y="2691117"/>
          <a:ext cx="7900135" cy="537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909" tIns="56909" rIns="56909" bIns="5690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Security – defines how secure the app should be</a:t>
          </a:r>
          <a:endParaRPr lang="en-US" sz="1400" kern="1200"/>
        </a:p>
      </dsp:txBody>
      <dsp:txXfrm>
        <a:off x="621064" y="2691117"/>
        <a:ext cx="7900135" cy="537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69ACC4-1432-4AA6-81F2-6D96714E3EC9}" type="datetimeFigureOut">
              <a:rPr lang="pt-PT" smtClean="0"/>
              <a:t>16/05/2024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BCC060-8E4F-41CE-8412-A5655289157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11035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CC060-8E4F-41CE-8412-A56552891572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4389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2B9D1CF-A9AB-4F82-A26B-3A4617BA9557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4C9FECE-0805-4A66-A830-CF5B19136DDF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F9C459A-5467-4DB2-8D6A-6ED93F7AB781}" type="slidenum">
              <a:t>‹nº›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30D0937-04AF-4575-BB9C-FF088E9AF20E}" type="slidenum">
              <a:t>‹nº›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51B1765-4680-47E8-B508-201250A1A065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8C75234-BA59-40DA-A26A-C23A27F6FA47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59F0B47-C3B1-4459-96A6-6890431E93CF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C61AFE1-6006-48E5-83A5-BDB200796006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F2E6567-14E2-4EB2-84EE-BB0C88903570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A80A66C-4E59-420E-B2A5-FA90B1B4AAE1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617D10C-BB78-45AE-93E4-44DE1120EF19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1EF132B-9E0C-4FB1-8383-39590BA26703}" type="slidenum">
              <a:t>‹nº›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1CC24AE-A0FE-47C7-A239-7FA391C32652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22BDCA3-033D-435B-BE3B-965AE28D7368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428FECE-A97E-40A3-BB60-7E22AA908545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4642E52-FED2-48E4-A6BB-A4068F004167}" type="slidenum">
              <a:t>‹nº›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9CFB168-EB68-41C9-992A-B79C7F8550BD}" type="slidenum">
              <a:t>‹nº›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93FC460-C909-4C51-80E9-69CDE1B069CF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A7BA8C6-B493-4A68-97D8-65950F6436AC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16F308D-49AA-4A4E-B8BE-6C2FDB5CEED6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F8D46F5-4727-4A6D-8C62-F929554860BB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E9AC942-FE5C-4E4C-8D4E-DFA5CFAD3956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8A71F80-F59A-480F-B763-EAA30D603D2E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6DF83A1-FEEF-46E5-94D7-1DBEFB11F30A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GB" sz="60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en-US" sz="1800" b="0" strike="noStrike" spc="-1">
                <a:solidFill>
                  <a:srgbClr val="000000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&lt;date/time&gt;</a:t>
            </a:r>
            <a:endParaRPr lang="en-US" sz="18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A6ED381-0BA3-4DEC-AC63-30F3AF714FA2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‹nº›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defRPr lang="en-US" sz="1800" b="0" strike="noStrike" spc="-1">
                <a:solidFill>
                  <a:srgbClr val="000000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&lt;date/time&gt;</a:t>
            </a:r>
            <a:endParaRPr lang="en-US" sz="18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8BE1BDA-A623-4559-953F-A3A7ADB8B0EA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‹nº›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28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83" name="Rectangle 29"/>
          <p:cNvSpPr/>
          <p:nvPr/>
        </p:nvSpPr>
        <p:spPr>
          <a:xfrm>
            <a:off x="477000" y="480240"/>
            <a:ext cx="11237760" cy="589752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360" dist="17640" dir="5400000" algn="t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84" name="TextBox 7"/>
          <p:cNvSpPr/>
          <p:nvPr/>
        </p:nvSpPr>
        <p:spPr>
          <a:xfrm>
            <a:off x="1194480" y="1174680"/>
            <a:ext cx="9883440" cy="4951697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Aft>
                <a:spcPts val="1057"/>
              </a:spcAft>
              <a:buNone/>
            </a:pPr>
            <a:r>
              <a:rPr lang="en-US" sz="3170" b="1" strike="noStrike" spc="-1" dirty="0">
                <a:solidFill>
                  <a:srgbClr val="006400"/>
                </a:solidFill>
                <a:latin typeface="Calibri Light"/>
              </a:rPr>
              <a:t>HCI - Assignment n.2</a:t>
            </a:r>
            <a:endParaRPr lang="en-US" sz="317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11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3600" b="1" strike="noStrike" spc="-1" dirty="0">
                <a:solidFill>
                  <a:srgbClr val="000000"/>
                </a:solidFill>
                <a:latin typeface="Calibri Light"/>
              </a:rPr>
              <a:t>Project Title: </a:t>
            </a:r>
            <a:r>
              <a:rPr lang="en-US" sz="3600" b="0" strike="noStrike" spc="-1" dirty="0" err="1">
                <a:solidFill>
                  <a:srgbClr val="006400"/>
                </a:solidFill>
                <a:latin typeface="Calibri"/>
              </a:rPr>
              <a:t>StudySync</a:t>
            </a:r>
            <a:endParaRPr lang="en-US" sz="36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110" b="1" strike="noStrike" spc="-1" dirty="0">
              <a:solidFill>
                <a:srgbClr val="000000"/>
              </a:solidFill>
              <a:latin typeface="Calibri Light"/>
            </a:endParaRPr>
          </a:p>
          <a:p>
            <a:pPr>
              <a:lnSpc>
                <a:spcPct val="100000"/>
              </a:lnSpc>
              <a:buNone/>
            </a:pPr>
            <a:endParaRPr lang="en-US" sz="2110" b="1" spc="-1" dirty="0">
              <a:solidFill>
                <a:srgbClr val="000000"/>
              </a:solidFill>
              <a:latin typeface="Calibri Light"/>
            </a:endParaRPr>
          </a:p>
          <a:p>
            <a:pPr>
              <a:lnSpc>
                <a:spcPct val="100000"/>
              </a:lnSpc>
              <a:buNone/>
            </a:pPr>
            <a:endParaRPr lang="en-US" sz="2110" b="1" spc="-1" dirty="0">
              <a:solidFill>
                <a:srgbClr val="000000"/>
              </a:solidFill>
              <a:latin typeface="Calibri Light"/>
            </a:endParaRPr>
          </a:p>
          <a:p>
            <a:pPr>
              <a:lnSpc>
                <a:spcPct val="100000"/>
              </a:lnSpc>
              <a:buNone/>
            </a:pPr>
            <a:r>
              <a:rPr lang="en-US" sz="2110" b="1" strike="noStrike" spc="-1" dirty="0">
                <a:solidFill>
                  <a:srgbClr val="000000"/>
                </a:solidFill>
                <a:latin typeface="Calibri Light"/>
              </a:rPr>
              <a:t>Group: 	Gon</a:t>
            </a:r>
            <a:r>
              <a:rPr lang="pt-PT" sz="2110" b="1" strike="noStrike" spc="-1" dirty="0" err="1">
                <a:solidFill>
                  <a:srgbClr val="000000"/>
                </a:solidFill>
                <a:latin typeface="Calibri Light"/>
              </a:rPr>
              <a:t>çalo</a:t>
            </a:r>
            <a:r>
              <a:rPr lang="pt-PT" sz="2110" b="1" strike="noStrike" spc="-1" dirty="0">
                <a:solidFill>
                  <a:srgbClr val="000000"/>
                </a:solidFill>
                <a:latin typeface="Calibri Light"/>
              </a:rPr>
              <a:t> Cunha nº108352</a:t>
            </a:r>
            <a:br>
              <a:rPr lang="pt-PT" sz="2110" b="1" strike="noStrike" spc="-1" dirty="0">
                <a:solidFill>
                  <a:srgbClr val="000000"/>
                </a:solidFill>
                <a:latin typeface="Calibri Light"/>
              </a:rPr>
            </a:br>
            <a:r>
              <a:rPr lang="pt-PT" sz="2110" b="1" strike="noStrike" spc="-1" dirty="0">
                <a:solidFill>
                  <a:srgbClr val="000000"/>
                </a:solidFill>
                <a:latin typeface="Calibri Light"/>
              </a:rPr>
              <a:t>	José Cerqueira nº76758</a:t>
            </a:r>
            <a:br>
              <a:rPr lang="pt-PT" sz="2110" b="1" spc="-1" dirty="0">
                <a:solidFill>
                  <a:srgbClr val="000000"/>
                </a:solidFill>
                <a:latin typeface="Calibri Light"/>
              </a:rPr>
            </a:br>
            <a:r>
              <a:rPr lang="pt-PT" sz="2110" b="1" spc="-1" dirty="0">
                <a:solidFill>
                  <a:srgbClr val="000000"/>
                </a:solidFill>
                <a:latin typeface="Calibri Light"/>
              </a:rPr>
              <a:t>	</a:t>
            </a:r>
            <a:r>
              <a:rPr lang="pt-PT" sz="2110" b="1" strike="noStrike" spc="-1" dirty="0">
                <a:solidFill>
                  <a:srgbClr val="000000"/>
                </a:solidFill>
                <a:latin typeface="Calibri Light"/>
              </a:rPr>
              <a:t>Vasco Rodrigues nº109211</a:t>
            </a:r>
            <a:endParaRPr lang="en-US" sz="211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br>
              <a:rPr lang="en-US" sz="2110" b="1" strike="noStrike" spc="-1" dirty="0">
                <a:solidFill>
                  <a:srgbClr val="000000"/>
                </a:solidFill>
                <a:latin typeface="Calibri Light"/>
              </a:rPr>
            </a:br>
            <a:r>
              <a:rPr lang="en-US" sz="2110" b="1" strike="noStrike" spc="-1" dirty="0">
                <a:solidFill>
                  <a:srgbClr val="000000"/>
                </a:solidFill>
                <a:latin typeface="Calibri Light"/>
              </a:rPr>
              <a:t>Lab Class: P2</a:t>
            </a:r>
            <a:br>
              <a:rPr sz="2110" dirty="0"/>
            </a:br>
            <a:endParaRPr lang="en-US" sz="211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85" name="Straight Connector 10"/>
          <p:cNvSpPr/>
          <p:nvPr/>
        </p:nvSpPr>
        <p:spPr>
          <a:xfrm>
            <a:off x="1194120" y="5783760"/>
            <a:ext cx="9883800" cy="360"/>
          </a:xfrm>
          <a:prstGeom prst="line">
            <a:avLst/>
          </a:prstGeom>
          <a:ln w="19050">
            <a:solidFill>
              <a:srgbClr val="50B4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86" name="Foliennummernplatzhalter 1"/>
          <p:cNvSpPr/>
          <p:nvPr/>
        </p:nvSpPr>
        <p:spPr>
          <a:xfrm>
            <a:off x="1113840" y="5943240"/>
            <a:ext cx="2353680" cy="27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615"/>
              </a:spcBef>
              <a:buNone/>
            </a:pPr>
            <a:r>
              <a:rPr lang="en-US" sz="1230" b="0" strike="noStrike" spc="-1">
                <a:solidFill>
                  <a:srgbClr val="000000"/>
                </a:solidFill>
                <a:latin typeface="Calibri Light"/>
              </a:rPr>
              <a:t>HCI 2023-2024</a:t>
            </a:r>
            <a:endParaRPr lang="en-US" sz="1230" b="0" strike="noStrike" spc="-1">
              <a:latin typeface="Arial"/>
            </a:endParaRPr>
          </a:p>
        </p:txBody>
      </p:sp>
      <p:pic>
        <p:nvPicPr>
          <p:cNvPr id="87" name="Picture 13"/>
          <p:cNvPicPr/>
          <p:nvPr/>
        </p:nvPicPr>
        <p:blipFill>
          <a:blip r:embed="rId2"/>
          <a:stretch/>
        </p:blipFill>
        <p:spPr>
          <a:xfrm>
            <a:off x="8285040" y="643320"/>
            <a:ext cx="2792520" cy="5522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03" name="Rectangle 2068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4" name="Rectangle 2070">
            <a:extLst>
              <a:ext uri="{FF2B5EF4-FFF2-40B4-BE49-F238E27FC236}">
                <a16:creationId xmlns:a16="http://schemas.microsoft.com/office/drawing/2014/main" id="{33B9C452-2C6E-4D52-8FC7-669291EE9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5" name="Rectangle 2072">
            <a:extLst>
              <a:ext uri="{FF2B5EF4-FFF2-40B4-BE49-F238E27FC236}">
                <a16:creationId xmlns:a16="http://schemas.microsoft.com/office/drawing/2014/main" id="{34E1CC44-1B7F-472B-B668-B4F2F4723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6" name="Rectangle 2074">
            <a:extLst>
              <a:ext uri="{FF2B5EF4-FFF2-40B4-BE49-F238E27FC236}">
                <a16:creationId xmlns:a16="http://schemas.microsoft.com/office/drawing/2014/main" id="{B5BAD077-4A41-458D-9909-1A108699E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6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07" name="Rectangle 2076">
            <a:extLst>
              <a:ext uri="{FF2B5EF4-FFF2-40B4-BE49-F238E27FC236}">
                <a16:creationId xmlns:a16="http://schemas.microsoft.com/office/drawing/2014/main" id="{F1FC21CE-01FD-49CC-BAFC-06F38B34B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539909-0F22-ACDD-46E7-3C9C529C2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21728"/>
            <a:ext cx="6999883" cy="9679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Low Fidelity Prototype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2959B3-BB04-FA1A-3073-9FC6D167C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17" y="2192439"/>
            <a:ext cx="2166464" cy="390354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DBEF818-199C-30C8-5ADC-3BF1D7CB4A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7"/>
          <a:stretch/>
        </p:blipFill>
        <p:spPr bwMode="auto">
          <a:xfrm>
            <a:off x="2542298" y="2550797"/>
            <a:ext cx="2777822" cy="3186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2464D0F4-38A0-C2D7-E90C-55D571DB90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5800" y="2478278"/>
            <a:ext cx="3190260" cy="33318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3E8636-E782-32F1-D90D-BFFFFE780B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6328" y="2610121"/>
            <a:ext cx="2932063" cy="321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95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01D69F-FE38-0310-C6DF-D34A0398C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User Evaluation – Low Fidelity Prototype</a:t>
            </a: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BCAF9-06FA-A217-D5F0-9D1C6104B29F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+mn-ea"/>
                <a:cs typeface="+mn-cs"/>
              </a:rPr>
              <a:t>Goal </a:t>
            </a:r>
          </a:p>
          <a:p>
            <a:pPr marL="342900" lvl="1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Evaluate the system navigability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+mn-lt"/>
              <a:ea typeface="+mn-ea"/>
              <a:cs typeface="+mn-cs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+mn-ea"/>
                <a:cs typeface="+mn-cs"/>
              </a:rPr>
              <a:t>Tasks </a:t>
            </a:r>
          </a:p>
          <a:p>
            <a:pPr lvl="1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Add a task tagged as social for next Friday to remember to bring a present to a birthday party and mark the difficulty as easy.</a:t>
            </a:r>
          </a:p>
          <a:p>
            <a:pPr lvl="1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 the calendar to know how busy you are for next week</a:t>
            </a:r>
          </a:p>
          <a:p>
            <a:pPr lvl="1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Enter the store and purchase a custom frame and afterwards equip said frame</a:t>
            </a:r>
          </a:p>
          <a:p>
            <a:pPr lvl="1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 the leaderboard to see if you’re going to be promoted to the next rank</a:t>
            </a:r>
          </a:p>
          <a:p>
            <a:pPr lvl="1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Logout from the app</a:t>
            </a:r>
          </a:p>
        </p:txBody>
      </p:sp>
    </p:spTree>
    <p:extLst>
      <p:ext uri="{BB962C8B-B14F-4D97-AF65-F5344CB8AC3E}">
        <p14:creationId xmlns:p14="http://schemas.microsoft.com/office/powerpoint/2010/main" val="1340619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FBBE22-FF07-5948-4EEE-5B475281D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dirty="0"/>
              <a:t>Low Fidelity Prototype Feedback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5A1AF8-F546-6A2C-710B-EDFBB979CD0D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761802" y="2743200"/>
            <a:ext cx="4646905" cy="36131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Lack of clear home and profile button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Only show today’s tasks on home screen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Make clear distinction between tabs (tasks and calendar)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Add tooltips for task repetition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Confusing leaderboard (rewards mistaken for score)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8152DF-1ADF-A952-ABB1-01030BDC93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55" r="24289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775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3C48B49-6135-48B6-AC0F-97E5D8D1F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2BDBF8-3AC1-1BC6-658B-32186A630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766" y="1146412"/>
            <a:ext cx="9014348" cy="24020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 evaluation – high fidelity prototype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8" y="4374554"/>
            <a:ext cx="12192007" cy="248344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40655" y="4374554"/>
            <a:ext cx="4051344" cy="2483446"/>
          </a:xfrm>
          <a:prstGeom prst="rect">
            <a:avLst/>
          </a:prstGeom>
          <a:gradFill>
            <a:gsLst>
              <a:gs pos="4000">
                <a:schemeClr val="accent1">
                  <a:alpha val="21000"/>
                </a:schemeClr>
              </a:gs>
              <a:gs pos="83000">
                <a:schemeClr val="accent1">
                  <a:lumMod val="50000"/>
                  <a:alpha val="61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256AC18-FB41-4977-8B0C-F5082335A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379429"/>
            <a:ext cx="12191984" cy="1953928"/>
          </a:xfrm>
          <a:prstGeom prst="rect">
            <a:avLst/>
          </a:prstGeom>
          <a:gradFill>
            <a:gsLst>
              <a:gs pos="32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alpha val="5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" y="4380927"/>
            <a:ext cx="12192000" cy="2019443"/>
          </a:xfrm>
          <a:prstGeom prst="rect">
            <a:avLst/>
          </a:prstGeom>
          <a:gradFill>
            <a:gsLst>
              <a:gs pos="32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45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6C74FC-733D-34B1-1246-8918619BDEBD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329765" y="4892722"/>
            <a:ext cx="6387155" cy="10781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Tested the same tasks </a:t>
            </a:r>
          </a:p>
          <a:p>
            <a:pPr>
              <a:spcBef>
                <a:spcPts val="1000"/>
              </a:spcBef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Same number of participants as the low fidelity prototype</a:t>
            </a:r>
            <a:endParaRPr lang="en-US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8114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Freeform: Shape 1040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08EC24-8E0B-6848-BB05-CCB112E05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80" y="2862471"/>
            <a:ext cx="3041803" cy="29078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Functional prototype – platforms used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D1E595-96CC-5279-F957-89D9D526C229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62180" y="177283"/>
            <a:ext cx="3041803" cy="195631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20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Vscode</a:t>
            </a:r>
            <a:endParaRPr lang="en-US" sz="20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spcBef>
                <a:spcPts val="1000"/>
              </a:spcBef>
            </a:pPr>
            <a:r>
              <a:rPr lang="en-US" sz="2000" dirty="0">
                <a:solidFill>
                  <a:srgbClr val="FFFFFF"/>
                </a:solidFill>
              </a:rPr>
              <a:t>React (</a:t>
            </a:r>
            <a:r>
              <a:rPr lang="en-US" sz="2000" dirty="0" err="1">
                <a:solidFill>
                  <a:srgbClr val="FFFFFF"/>
                </a:solidFill>
              </a:rPr>
              <a:t>javascript</a:t>
            </a:r>
            <a:r>
              <a:rPr lang="en-US" sz="2000" dirty="0">
                <a:solidFill>
                  <a:srgbClr val="FFFFFF"/>
                </a:solidFill>
              </a:rPr>
              <a:t> library)</a:t>
            </a:r>
          </a:p>
          <a:p>
            <a:pPr>
              <a:spcBef>
                <a:spcPts val="1000"/>
              </a:spcBef>
            </a:pPr>
            <a:r>
              <a:rPr lang="en-US" sz="2000" dirty="0" err="1">
                <a:solidFill>
                  <a:srgbClr val="FFFFFF"/>
                </a:solidFill>
              </a:rPr>
              <a:t>Vite</a:t>
            </a:r>
            <a:endParaRPr lang="en-US" sz="2000" dirty="0">
              <a:solidFill>
                <a:srgbClr val="FFFFFF"/>
              </a:solidFill>
            </a:endParaRPr>
          </a:p>
          <a:p>
            <a:pPr>
              <a:spcBef>
                <a:spcPts val="1000"/>
              </a:spcBef>
            </a:pPr>
            <a:r>
              <a:rPr lang="en-US" sz="20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Npm</a:t>
            </a:r>
            <a:endParaRPr lang="en-US" sz="20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 descr="Visual Studio Code - YouTube">
            <a:extLst>
              <a:ext uri="{FF2B5EF4-FFF2-40B4-BE49-F238E27FC236}">
                <a16:creationId xmlns:a16="http://schemas.microsoft.com/office/drawing/2014/main" id="{8DADCEBE-7477-441F-F479-6433AE76C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6410" y="478712"/>
            <a:ext cx="2708538" cy="270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act (JavaScript) – Wikipédia, a enciclopédia livre">
            <a:extLst>
              <a:ext uri="{FF2B5EF4-FFF2-40B4-BE49-F238E27FC236}">
                <a16:creationId xmlns:a16="http://schemas.microsoft.com/office/drawing/2014/main" id="{61B1CA15-8443-8121-1D2F-9EF2BD2DE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93930" y="478712"/>
            <a:ext cx="3097842" cy="2695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pm - Wikipedia">
            <a:extLst>
              <a:ext uri="{FF2B5EF4-FFF2-40B4-BE49-F238E27FC236}">
                <a16:creationId xmlns:a16="http://schemas.microsoft.com/office/drawing/2014/main" id="{6A74CD77-CCF2-18EE-15DD-327E61D94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90891" y="4592550"/>
            <a:ext cx="4122572" cy="160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 descr="Uma imagem com Gráficos, Saturação de cores, símbolo, design gráfico&#10;&#10;Descrição gerada automaticamente">
            <a:extLst>
              <a:ext uri="{FF2B5EF4-FFF2-40B4-BE49-F238E27FC236}">
                <a16:creationId xmlns:a16="http://schemas.microsoft.com/office/drawing/2014/main" id="{4153C339-183E-15DD-797F-B4A2B18004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381" y="3245645"/>
            <a:ext cx="3192593" cy="319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84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0" name="Rectangle 205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2" name="Rectangle 206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BFD70E-7F70-DDEB-B1F1-D1AA29A7F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Functional Prototype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C6C05EC-4DB2-928A-96E8-15C87AB8A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389" y="1921356"/>
            <a:ext cx="2311217" cy="458844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773C787-A41B-2A79-C468-424D341F0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2101" y="1921355"/>
            <a:ext cx="2345099" cy="458844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4639F38-55F2-B94E-A1C2-8E982B4FD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13" y="1919555"/>
            <a:ext cx="2345099" cy="4586647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E07CD80C-9486-1CD7-0447-8DE513FA0D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4267" y="3828639"/>
            <a:ext cx="1832553" cy="1914320"/>
          </a:xfrm>
          <a:prstGeom prst="rec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13440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0A9FEF-D66C-75BE-6340-2017A8185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Functional prototype – heuristic evaluation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A332247-3B78-356A-1D9C-E1B2C26721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560421"/>
              </p:ext>
            </p:extLst>
          </p:nvPr>
        </p:nvGraphicFramePr>
        <p:xfrm>
          <a:off x="907336" y="2354239"/>
          <a:ext cx="10377330" cy="39480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255">
                  <a:extLst>
                    <a:ext uri="{9D8B030D-6E8A-4147-A177-3AD203B41FA5}">
                      <a16:colId xmlns:a16="http://schemas.microsoft.com/office/drawing/2014/main" val="3884346684"/>
                    </a:ext>
                  </a:extLst>
                </a:gridCol>
                <a:gridCol w="3541568">
                  <a:extLst>
                    <a:ext uri="{9D8B030D-6E8A-4147-A177-3AD203B41FA5}">
                      <a16:colId xmlns:a16="http://schemas.microsoft.com/office/drawing/2014/main" val="3245052984"/>
                    </a:ext>
                  </a:extLst>
                </a:gridCol>
                <a:gridCol w="3170507">
                  <a:extLst>
                    <a:ext uri="{9D8B030D-6E8A-4147-A177-3AD203B41FA5}">
                      <a16:colId xmlns:a16="http://schemas.microsoft.com/office/drawing/2014/main" val="1301085024"/>
                    </a:ext>
                  </a:extLst>
                </a:gridCol>
              </a:tblGrid>
              <a:tr h="653067">
                <a:tc>
                  <a:txBody>
                    <a:bodyPr/>
                    <a:lstStyle/>
                    <a:p>
                      <a:r>
                        <a:rPr lang="pt-PT" sz="2900"/>
                        <a:t>Usability Problem</a:t>
                      </a:r>
                    </a:p>
                  </a:txBody>
                  <a:tcPr marL="148424" marR="148424" marT="74212" marB="74212"/>
                </a:tc>
                <a:tc>
                  <a:txBody>
                    <a:bodyPr/>
                    <a:lstStyle/>
                    <a:p>
                      <a:r>
                        <a:rPr lang="pt-PT" sz="2900"/>
                        <a:t>Heuristic</a:t>
                      </a:r>
                    </a:p>
                  </a:txBody>
                  <a:tcPr marL="148424" marR="148424" marT="74212" marB="74212"/>
                </a:tc>
                <a:tc>
                  <a:txBody>
                    <a:bodyPr/>
                    <a:lstStyle/>
                    <a:p>
                      <a:r>
                        <a:rPr lang="pt-PT" sz="2900"/>
                        <a:t>Severity Degree</a:t>
                      </a:r>
                    </a:p>
                  </a:txBody>
                  <a:tcPr marL="148424" marR="148424" marT="74212" marB="74212"/>
                </a:tc>
                <a:extLst>
                  <a:ext uri="{0D108BD9-81ED-4DB2-BD59-A6C34878D82A}">
                    <a16:rowId xmlns:a16="http://schemas.microsoft.com/office/drawing/2014/main" val="2407006575"/>
                  </a:ext>
                </a:extLst>
              </a:tr>
              <a:tr h="1098340">
                <a:tc>
                  <a:txBody>
                    <a:bodyPr/>
                    <a:lstStyle/>
                    <a:p>
                      <a:r>
                        <a:rPr lang="pt-PT" sz="2900" dirty="0" err="1"/>
                        <a:t>Can’t</a:t>
                      </a:r>
                      <a:r>
                        <a:rPr lang="pt-PT" sz="2900" dirty="0"/>
                        <a:t> </a:t>
                      </a:r>
                      <a:r>
                        <a:rPr lang="pt-PT" sz="2900" dirty="0" err="1"/>
                        <a:t>add</a:t>
                      </a:r>
                      <a:r>
                        <a:rPr lang="pt-PT" sz="2900" dirty="0"/>
                        <a:t> </a:t>
                      </a:r>
                      <a:r>
                        <a:rPr lang="pt-PT" sz="2900" dirty="0" err="1"/>
                        <a:t>tasks</a:t>
                      </a:r>
                      <a:endParaRPr lang="pt-PT" sz="2900" dirty="0"/>
                    </a:p>
                  </a:txBody>
                  <a:tcPr marL="148424" marR="148424" marT="74212" marB="74212"/>
                </a:tc>
                <a:tc>
                  <a:txBody>
                    <a:bodyPr/>
                    <a:lstStyle/>
                    <a:p>
                      <a:r>
                        <a:rPr lang="pt-PT" sz="2900" dirty="0"/>
                        <a:t>Error </a:t>
                      </a:r>
                      <a:r>
                        <a:rPr lang="pt-PT" sz="2900" dirty="0" err="1"/>
                        <a:t>prevention</a:t>
                      </a:r>
                      <a:endParaRPr lang="pt-PT" sz="2900" dirty="0"/>
                    </a:p>
                  </a:txBody>
                  <a:tcPr marL="148424" marR="148424" marT="74212" marB="74212"/>
                </a:tc>
                <a:tc>
                  <a:txBody>
                    <a:bodyPr/>
                    <a:lstStyle/>
                    <a:p>
                      <a:r>
                        <a:rPr lang="pt-PT" sz="2900"/>
                        <a:t>4</a:t>
                      </a:r>
                    </a:p>
                  </a:txBody>
                  <a:tcPr marL="148424" marR="148424" marT="74212" marB="74212"/>
                </a:tc>
                <a:extLst>
                  <a:ext uri="{0D108BD9-81ED-4DB2-BD59-A6C34878D82A}">
                    <a16:rowId xmlns:a16="http://schemas.microsoft.com/office/drawing/2014/main" val="3916054176"/>
                  </a:ext>
                </a:extLst>
              </a:tr>
              <a:tr h="1098340">
                <a:tc>
                  <a:txBody>
                    <a:bodyPr/>
                    <a:lstStyle/>
                    <a:p>
                      <a:r>
                        <a:rPr lang="pt-PT" sz="2900" dirty="0" err="1"/>
                        <a:t>Difficulty</a:t>
                      </a:r>
                      <a:r>
                        <a:rPr lang="pt-PT" sz="2900" dirty="0"/>
                        <a:t> </a:t>
                      </a:r>
                      <a:r>
                        <a:rPr lang="pt-PT" sz="2900" dirty="0" err="1"/>
                        <a:t>finding</a:t>
                      </a:r>
                      <a:r>
                        <a:rPr lang="pt-PT" sz="2900" dirty="0"/>
                        <a:t> </a:t>
                      </a:r>
                      <a:r>
                        <a:rPr lang="pt-PT" sz="2900" dirty="0" err="1"/>
                        <a:t>settings</a:t>
                      </a:r>
                      <a:endParaRPr lang="pt-PT" sz="2900" dirty="0"/>
                    </a:p>
                  </a:txBody>
                  <a:tcPr marL="148424" marR="148424" marT="74212" marB="74212"/>
                </a:tc>
                <a:tc>
                  <a:txBody>
                    <a:bodyPr/>
                    <a:lstStyle/>
                    <a:p>
                      <a:r>
                        <a:rPr lang="pt-PT" sz="2900"/>
                        <a:t>Visibility of system status</a:t>
                      </a:r>
                    </a:p>
                  </a:txBody>
                  <a:tcPr marL="148424" marR="148424" marT="74212" marB="74212"/>
                </a:tc>
                <a:tc>
                  <a:txBody>
                    <a:bodyPr/>
                    <a:lstStyle/>
                    <a:p>
                      <a:r>
                        <a:rPr lang="pt-PT" sz="2900" dirty="0"/>
                        <a:t>3</a:t>
                      </a:r>
                    </a:p>
                  </a:txBody>
                  <a:tcPr marL="148424" marR="148424" marT="74212" marB="74212"/>
                </a:tc>
                <a:extLst>
                  <a:ext uri="{0D108BD9-81ED-4DB2-BD59-A6C34878D82A}">
                    <a16:rowId xmlns:a16="http://schemas.microsoft.com/office/drawing/2014/main" val="4142434393"/>
                  </a:ext>
                </a:extLst>
              </a:tr>
              <a:tr h="1098340">
                <a:tc>
                  <a:txBody>
                    <a:bodyPr/>
                    <a:lstStyle/>
                    <a:p>
                      <a:r>
                        <a:rPr lang="pt-PT" sz="2900" dirty="0" err="1"/>
                        <a:t>Colors</a:t>
                      </a:r>
                      <a:r>
                        <a:rPr lang="pt-PT" sz="2900" dirty="0"/>
                        <a:t> are too </a:t>
                      </a:r>
                      <a:r>
                        <a:rPr lang="pt-PT" sz="2900" dirty="0" err="1"/>
                        <a:t>dark</a:t>
                      </a:r>
                      <a:endParaRPr lang="pt-PT" sz="2900" dirty="0"/>
                    </a:p>
                  </a:txBody>
                  <a:tcPr marL="148424" marR="148424" marT="74212" marB="74212"/>
                </a:tc>
                <a:tc>
                  <a:txBody>
                    <a:bodyPr/>
                    <a:lstStyle/>
                    <a:p>
                      <a:r>
                        <a:rPr lang="pt-PT" sz="2900"/>
                        <a:t>Recognition rather than recall</a:t>
                      </a:r>
                    </a:p>
                  </a:txBody>
                  <a:tcPr marL="148424" marR="148424" marT="74212" marB="74212"/>
                </a:tc>
                <a:tc>
                  <a:txBody>
                    <a:bodyPr/>
                    <a:lstStyle/>
                    <a:p>
                      <a:r>
                        <a:rPr lang="pt-PT" sz="2900" dirty="0"/>
                        <a:t>2</a:t>
                      </a:r>
                    </a:p>
                  </a:txBody>
                  <a:tcPr marL="148424" marR="148424" marT="74212" marB="74212"/>
                </a:tc>
                <a:extLst>
                  <a:ext uri="{0D108BD9-81ED-4DB2-BD59-A6C34878D82A}">
                    <a16:rowId xmlns:a16="http://schemas.microsoft.com/office/drawing/2014/main" val="4101244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6058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0" name="Rectangle 205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2" name="Rectangle 206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BFD70E-7F70-DDEB-B1F1-D1AA29A7F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534441-A331-1DA7-F3EE-8085EFA6EBE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8572499" y="390832"/>
            <a:ext cx="3233585" cy="8736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</a:pPr>
            <a:endParaRPr lang="en-US" sz="20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Imagem 4" descr="Uma imagem com texto, captura de ecrã, Sistema operativo, software&#10;&#10;Descrição gerada automaticamente">
            <a:extLst>
              <a:ext uri="{FF2B5EF4-FFF2-40B4-BE49-F238E27FC236}">
                <a16:creationId xmlns:a16="http://schemas.microsoft.com/office/drawing/2014/main" id="{62EFC067-840F-6F4C-45EE-49445CF34C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55" y="1921353"/>
            <a:ext cx="2232218" cy="458844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E07CD80C-9486-1CD7-0447-8DE513FA0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43" y="4408969"/>
            <a:ext cx="1451841" cy="1516621"/>
          </a:xfrm>
          <a:prstGeom prst="rec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</p:pic>
      <p:pic>
        <p:nvPicPr>
          <p:cNvPr id="8" name="Imagem 7" descr="Uma imagem com texto, captura de ecrã, Tipo de letra, software&#10;&#10;Descrição gerada automaticamente">
            <a:extLst>
              <a:ext uri="{FF2B5EF4-FFF2-40B4-BE49-F238E27FC236}">
                <a16:creationId xmlns:a16="http://schemas.microsoft.com/office/drawing/2014/main" id="{6A1842C8-F04E-4B1B-46A4-C27ED04C0A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279" y="1915126"/>
            <a:ext cx="2232218" cy="4588448"/>
          </a:xfrm>
          <a:prstGeom prst="rect">
            <a:avLst/>
          </a:prstGeom>
        </p:spPr>
      </p:pic>
      <p:pic>
        <p:nvPicPr>
          <p:cNvPr id="11" name="Imagem 10" descr="Uma imagem com texto, captura de ecrã, Cara humana&#10;&#10;Descrição gerada automaticamente">
            <a:extLst>
              <a:ext uri="{FF2B5EF4-FFF2-40B4-BE49-F238E27FC236}">
                <a16:creationId xmlns:a16="http://schemas.microsoft.com/office/drawing/2014/main" id="{E2CAAA70-7E90-B75F-F9B9-B887E17C95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352" y="1921930"/>
            <a:ext cx="2232218" cy="4588449"/>
          </a:xfrm>
          <a:prstGeom prst="rect">
            <a:avLst/>
          </a:prstGeom>
        </p:spPr>
      </p:pic>
      <p:pic>
        <p:nvPicPr>
          <p:cNvPr id="13" name="Imagem 12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4242CC06-1175-95F2-EC30-9B953AAA199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927" y="1921368"/>
            <a:ext cx="2232218" cy="4588448"/>
          </a:xfrm>
          <a:prstGeom prst="rect">
            <a:avLst/>
          </a:prstGeom>
        </p:spPr>
      </p:pic>
      <p:pic>
        <p:nvPicPr>
          <p:cNvPr id="16" name="Imagem 15" descr="Uma imagem com texto, captura de ecrã, Sistema operativo, software&#10;&#10;Descrição gerada automaticamente">
            <a:extLst>
              <a:ext uri="{FF2B5EF4-FFF2-40B4-BE49-F238E27FC236}">
                <a16:creationId xmlns:a16="http://schemas.microsoft.com/office/drawing/2014/main" id="{D8DE12D7-ED0C-8FE8-B78C-39220C872DA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306" y="1921930"/>
            <a:ext cx="2228908" cy="458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8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D7F64A8-D625-4F61-A290-B499BB62A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9F01EC-524F-1813-EF41-8805C9B7E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363" y="1671569"/>
            <a:ext cx="5801917" cy="22287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Future work</a:t>
            </a:r>
          </a:p>
        </p:txBody>
      </p:sp>
      <p:pic>
        <p:nvPicPr>
          <p:cNvPr id="7" name="Graphic 6" descr="Briefcase">
            <a:extLst>
              <a:ext uri="{FF2B5EF4-FFF2-40B4-BE49-F238E27FC236}">
                <a16:creationId xmlns:a16="http://schemas.microsoft.com/office/drawing/2014/main" id="{BD6712F0-E5D1-4796-8B9D-8486DFEE4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948" y="2694018"/>
            <a:ext cx="1198532" cy="1198532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F240A18-81B4-4E6E-05B4-1E4C4E13F3F4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2187364" y="4072044"/>
            <a:ext cx="5801917" cy="205704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Fix task add menu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User database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Ranking system improvement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Integration with tools like Expo </a:t>
            </a:r>
            <a:r>
              <a:rPr lang="en-US" sz="2000">
                <a:latin typeface="+mn-lt"/>
                <a:ea typeface="+mn-ea"/>
                <a:cs typeface="+mn-cs"/>
              </a:rPr>
              <a:t>for porting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Productivity Insights and Recommendations</a:t>
            </a:r>
          </a:p>
        </p:txBody>
      </p:sp>
      <p:pic>
        <p:nvPicPr>
          <p:cNvPr id="9" name="Graphic 8" descr="Briefcase">
            <a:extLst>
              <a:ext uri="{FF2B5EF4-FFF2-40B4-BE49-F238E27FC236}">
                <a16:creationId xmlns:a16="http://schemas.microsoft.com/office/drawing/2014/main" id="{F146F2E8-0570-4BCE-AC03-408875876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50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800F7-C7D7-5FA3-452D-591D92902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390"/>
            <a:ext cx="6155988" cy="11829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Acknowledgments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FAED9653-C2AC-A7EA-FDE5-13A447872C73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803776" y="2829330"/>
            <a:ext cx="6190412" cy="33444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Special thanks to all the people that helped us making this possible!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US" sz="2000" dirty="0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Team effort:</a:t>
            </a:r>
          </a:p>
          <a:p>
            <a:pPr lvl="1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strike="noStrike" kern="1200" spc="-1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Gonçalo Cunha, 108352</a:t>
            </a:r>
          </a:p>
          <a:p>
            <a:pPr lvl="1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strike="noStrike" kern="1200" spc="-1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José Cerqueira, 76758 </a:t>
            </a:r>
          </a:p>
          <a:p>
            <a:pPr lvl="1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strike="noStrike" kern="1200" spc="-1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Vasco Rodrigues, 109211</a:t>
            </a:r>
            <a:endParaRPr lang="en-US" sz="2000" kern="1200" dirty="0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E7710786-3B8E-1E5A-52C3-4AFC880A0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2653" y="1980885"/>
            <a:ext cx="3548404" cy="3548404"/>
          </a:xfrm>
          <a:prstGeom prst="rect">
            <a:avLst/>
          </a:prstGeom>
        </p:spPr>
      </p:pic>
      <p:sp>
        <p:nvSpPr>
          <p:cNvPr id="29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4552" y="189928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6862" y="218992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23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2"/>
          <p:cNvSpPr/>
          <p:nvPr/>
        </p:nvSpPr>
        <p:spPr>
          <a:xfrm>
            <a:off x="477720" y="334800"/>
            <a:ext cx="11232720" cy="55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>
            <a:normAutofit fontScale="62500" lnSpcReduction="2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6000" b="1" strike="noStrike" spc="-1">
                <a:solidFill>
                  <a:srgbClr val="000000"/>
                </a:solidFill>
                <a:latin typeface="Calibri Light"/>
              </a:rPr>
              <a:t>Introduction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89" name="Foliennummernplatzhalter 1"/>
          <p:cNvSpPr/>
          <p:nvPr/>
        </p:nvSpPr>
        <p:spPr>
          <a:xfrm>
            <a:off x="11018520" y="6350040"/>
            <a:ext cx="732240" cy="30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00000"/>
              </a:lnSpc>
              <a:spcBef>
                <a:spcPts val="700"/>
              </a:spcBef>
              <a:buNone/>
            </a:pPr>
            <a:fld id="{69954A05-4D93-4C5E-B749-6BB3425F5935}" type="slidenum">
              <a:rPr lang="en-US" sz="1400" b="0" strike="noStrike" spc="-1">
                <a:solidFill>
                  <a:srgbClr val="000000"/>
                </a:solidFill>
                <a:latin typeface="Calibri Light"/>
              </a:rPr>
              <a:t>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0" name="Straight Connector 10"/>
          <p:cNvSpPr/>
          <p:nvPr/>
        </p:nvSpPr>
        <p:spPr>
          <a:xfrm>
            <a:off x="476280" y="6168960"/>
            <a:ext cx="11217600" cy="360"/>
          </a:xfrm>
          <a:prstGeom prst="line">
            <a:avLst/>
          </a:prstGeom>
          <a:ln w="19050">
            <a:solidFill>
              <a:srgbClr val="50B4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91" name="Foliennummernplatzhalter 1"/>
          <p:cNvSpPr/>
          <p:nvPr/>
        </p:nvSpPr>
        <p:spPr>
          <a:xfrm>
            <a:off x="385200" y="6350040"/>
            <a:ext cx="3306600" cy="30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 Light"/>
              </a:rPr>
              <a:t>HCI 2024-2024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92" name="Rectangle 2"/>
          <p:cNvSpPr/>
          <p:nvPr/>
        </p:nvSpPr>
        <p:spPr>
          <a:xfrm>
            <a:off x="582840" y="853920"/>
            <a:ext cx="11127600" cy="42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numCol="1" spcCol="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800" b="1" strike="noStrike" spc="-1">
                <a:solidFill>
                  <a:srgbClr val="50B400"/>
                </a:solidFill>
                <a:latin typeface="Calibri Light"/>
              </a:rPr>
              <a:t>StudySync</a:t>
            </a:r>
            <a:endParaRPr lang="en-US" sz="2800" b="0" strike="noStrike" spc="-1">
              <a:latin typeface="Arial"/>
            </a:endParaRPr>
          </a:p>
        </p:txBody>
      </p:sp>
      <p:graphicFrame>
        <p:nvGraphicFramePr>
          <p:cNvPr id="2" name="Diagram1"/>
          <p:cNvGraphicFramePr/>
          <p:nvPr>
            <p:extLst>
              <p:ext uri="{D42A27DB-BD31-4B8C-83A1-F6EECF244321}">
                <p14:modId xmlns:p14="http://schemas.microsoft.com/office/powerpoint/2010/main" val="2153068510"/>
              </p:ext>
            </p:extLst>
          </p:nvPr>
        </p:nvGraphicFramePr>
        <p:xfrm>
          <a:off x="477720" y="1783800"/>
          <a:ext cx="6924600" cy="347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oliennummernplatzhalter 1"/>
          <p:cNvSpPr/>
          <p:nvPr/>
        </p:nvSpPr>
        <p:spPr>
          <a:xfrm>
            <a:off x="11018520" y="6350040"/>
            <a:ext cx="732240" cy="30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00000"/>
              </a:lnSpc>
              <a:spcBef>
                <a:spcPts val="700"/>
              </a:spcBef>
              <a:buNone/>
            </a:pPr>
            <a:fld id="{C32DDFF9-7863-4EC9-8447-BEB07A31CF73}" type="slidenum">
              <a:rPr lang="en-US" sz="1400" b="0" strike="noStrike" spc="-1">
                <a:solidFill>
                  <a:srgbClr val="000000"/>
                </a:solidFill>
                <a:latin typeface="Calibri Light"/>
              </a:rPr>
              <a:t>3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4" name="Straight Connector 10"/>
          <p:cNvSpPr/>
          <p:nvPr/>
        </p:nvSpPr>
        <p:spPr>
          <a:xfrm>
            <a:off x="476280" y="6168960"/>
            <a:ext cx="11217600" cy="360"/>
          </a:xfrm>
          <a:prstGeom prst="line">
            <a:avLst/>
          </a:prstGeom>
          <a:ln w="19050">
            <a:solidFill>
              <a:srgbClr val="50B4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pic>
        <p:nvPicPr>
          <p:cNvPr id="95" name="Picture 1" descr="A red and white target with a blue arrow&#10;&#10;Description automatically generated"/>
          <p:cNvPicPr/>
          <p:nvPr/>
        </p:nvPicPr>
        <p:blipFill>
          <a:blip r:embed="rId2"/>
          <a:stretch/>
        </p:blipFill>
        <p:spPr>
          <a:xfrm>
            <a:off x="8715960" y="871920"/>
            <a:ext cx="2714040" cy="1634457"/>
          </a:xfrm>
          <a:prstGeom prst="rect">
            <a:avLst/>
          </a:prstGeom>
          <a:ln w="0">
            <a:noFill/>
          </a:ln>
        </p:spPr>
      </p:pic>
      <p:sp>
        <p:nvSpPr>
          <p:cNvPr id="96" name="Rectangle 2"/>
          <p:cNvSpPr/>
          <p:nvPr/>
        </p:nvSpPr>
        <p:spPr>
          <a:xfrm>
            <a:off x="477720" y="334800"/>
            <a:ext cx="11232720" cy="55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>
            <a:normAutofit fontScale="62500" lnSpcReduction="2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6000" b="1" strike="noStrike" spc="-1">
                <a:solidFill>
                  <a:srgbClr val="000000"/>
                </a:solidFill>
                <a:latin typeface="Calibri Light"/>
              </a:rPr>
              <a:t>Project Objectives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97" name="Rectangle 2"/>
          <p:cNvSpPr/>
          <p:nvPr/>
        </p:nvSpPr>
        <p:spPr>
          <a:xfrm>
            <a:off x="582840" y="853920"/>
            <a:ext cx="11127600" cy="42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numCol="1" spcCol="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800" b="1" strike="noStrike" spc="-1">
                <a:solidFill>
                  <a:srgbClr val="50B400"/>
                </a:solidFill>
                <a:latin typeface="Calibri Light"/>
              </a:rPr>
              <a:t>StudySync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98" name="Foliennummernplatzhalter 1"/>
          <p:cNvSpPr/>
          <p:nvPr/>
        </p:nvSpPr>
        <p:spPr>
          <a:xfrm>
            <a:off x="537480" y="6350040"/>
            <a:ext cx="3306600" cy="30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</a:rPr>
              <a:t>HCI 2024-2024</a:t>
            </a:r>
            <a:endParaRPr lang="en-US" sz="1400" b="0" strike="noStrike" spc="-1">
              <a:latin typeface="Arial"/>
            </a:endParaRPr>
          </a:p>
        </p:txBody>
      </p:sp>
      <p:graphicFrame>
        <p:nvGraphicFramePr>
          <p:cNvPr id="2" name="Diagram2"/>
          <p:cNvGraphicFramePr/>
          <p:nvPr>
            <p:extLst>
              <p:ext uri="{D42A27DB-BD31-4B8C-83A1-F6EECF244321}">
                <p14:modId xmlns:p14="http://schemas.microsoft.com/office/powerpoint/2010/main" val="816514903"/>
              </p:ext>
            </p:extLst>
          </p:nvPr>
        </p:nvGraphicFramePr>
        <p:xfrm>
          <a:off x="825500" y="2108200"/>
          <a:ext cx="7611820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2"/>
          <p:cNvSpPr/>
          <p:nvPr/>
        </p:nvSpPr>
        <p:spPr>
          <a:xfrm>
            <a:off x="841320" y="255960"/>
            <a:ext cx="10506240" cy="1014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  <a:buNone/>
            </a:pPr>
            <a:r>
              <a:rPr lang="en-US" sz="4400" b="1" strike="noStrike" spc="-1">
                <a:solidFill>
                  <a:srgbClr val="000000"/>
                </a:solidFill>
                <a:latin typeface="Calibri Light"/>
              </a:rPr>
              <a:t>Personas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01" name="Rectangle 1039"/>
          <p:cNvSpPr/>
          <p:nvPr/>
        </p:nvSpPr>
        <p:spPr>
          <a:xfrm>
            <a:off x="865800" y="1634400"/>
            <a:ext cx="10451160" cy="18000"/>
          </a:xfrm>
          <a:prstGeom prst="rect">
            <a:avLst/>
          </a:prstGeom>
          <a:solidFill>
            <a:srgbClr val="D5D5D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102" name="Rectangle 1040"/>
          <p:cNvSpPr/>
          <p:nvPr/>
        </p:nvSpPr>
        <p:spPr>
          <a:xfrm flipV="1">
            <a:off x="841320" y="1538280"/>
            <a:ext cx="1873080" cy="109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103" name="Foliennummernplatzhalter 1"/>
          <p:cNvSpPr/>
          <p:nvPr/>
        </p:nvSpPr>
        <p:spPr>
          <a:xfrm>
            <a:off x="9778680" y="6052680"/>
            <a:ext cx="549720" cy="230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00000"/>
              </a:lnSpc>
              <a:spcBef>
                <a:spcPts val="524"/>
              </a:spcBef>
              <a:buNone/>
            </a:pPr>
            <a:fld id="{C4DF886F-37A1-416A-9230-73118BB93D84}" type="slidenum">
              <a:rPr lang="en-US" sz="1050" b="0" strike="noStrike" spc="-1">
                <a:solidFill>
                  <a:srgbClr val="000000"/>
                </a:solidFill>
                <a:latin typeface="Calibri Light"/>
              </a:rPr>
              <a:t>4</a:t>
            </a:fld>
            <a:endParaRPr lang="en-US" sz="1050" b="0" strike="noStrike" spc="-1">
              <a:latin typeface="Arial"/>
            </a:endParaRPr>
          </a:p>
        </p:txBody>
      </p:sp>
      <p:sp>
        <p:nvSpPr>
          <p:cNvPr id="104" name="TextBox 7"/>
          <p:cNvSpPr/>
          <p:nvPr/>
        </p:nvSpPr>
        <p:spPr>
          <a:xfrm>
            <a:off x="1078992" y="2588400"/>
            <a:ext cx="5102352" cy="336869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buNone/>
            </a:pPr>
            <a:r>
              <a:rPr lang="en-US" b="0" strike="noStrike" spc="-1" dirty="0">
                <a:solidFill>
                  <a:srgbClr val="000000"/>
                </a:solidFill>
                <a:latin typeface="Arial"/>
              </a:rPr>
              <a:t>2nd year Physics student with bad time awareness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buNone/>
            </a:pPr>
            <a:r>
              <a:rPr lang="en-US" b="0" strike="noStrike" spc="-1" dirty="0">
                <a:solidFill>
                  <a:srgbClr val="000000"/>
                </a:solidFill>
                <a:latin typeface="Arial"/>
              </a:rPr>
              <a:t>Problems – Forgets exam dates, project deadlines and misses classes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buNone/>
            </a:pPr>
            <a:r>
              <a:rPr lang="en-US" b="0" strike="noStrike" spc="-1" dirty="0">
                <a:solidFill>
                  <a:srgbClr val="000000"/>
                </a:solidFill>
                <a:latin typeface="Arial"/>
              </a:rPr>
              <a:t>Goals – Prepare for exams ahead of time and improve project management, regularly attend classes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buNone/>
            </a:pPr>
            <a:r>
              <a:rPr lang="en-US" b="0" strike="noStrike" spc="-1" dirty="0">
                <a:solidFill>
                  <a:srgbClr val="000000"/>
                </a:solidFill>
                <a:latin typeface="Arial"/>
              </a:rPr>
              <a:t>Needs – To be able to create a study plan, set up deadlines and priorities for each task, track progress, evaluate performance, and schedule classes</a:t>
            </a:r>
            <a:endParaRPr lang="en-US" b="0" strike="noStrike" spc="-1" dirty="0">
              <a:latin typeface="Arial"/>
            </a:endParaRPr>
          </a:p>
        </p:txBody>
      </p:sp>
      <p:sp>
        <p:nvSpPr>
          <p:cNvPr id="105" name="Rectangle 2"/>
          <p:cNvSpPr/>
          <p:nvPr/>
        </p:nvSpPr>
        <p:spPr>
          <a:xfrm>
            <a:off x="1078992" y="2011680"/>
            <a:ext cx="4141008" cy="49244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numCol="1" spcCol="0" anchor="t">
            <a:spAutoFit/>
          </a:bodyPr>
          <a:lstStyle/>
          <a:p>
            <a:pPr algn="ctr">
              <a:lnSpc>
                <a:spcPct val="10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3200" b="1" strike="noStrike" spc="-1" dirty="0" err="1">
                <a:solidFill>
                  <a:srgbClr val="006400"/>
                </a:solidFill>
                <a:latin typeface="Calibri Light"/>
              </a:rPr>
              <a:t>Eusébio</a:t>
            </a:r>
            <a:r>
              <a:rPr lang="en-US" sz="3200" b="1" strike="noStrike" spc="-1" dirty="0">
                <a:solidFill>
                  <a:srgbClr val="006400"/>
                </a:solidFill>
                <a:latin typeface="Calibri Light"/>
              </a:rPr>
              <a:t>, 20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06" name="Foliennummernplatzhalter 1"/>
          <p:cNvSpPr/>
          <p:nvPr/>
        </p:nvSpPr>
        <p:spPr>
          <a:xfrm>
            <a:off x="1909080" y="6052680"/>
            <a:ext cx="2482560" cy="230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524"/>
              </a:spcBef>
              <a:buNone/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</a:rPr>
              <a:t>HCI 2023-2024</a:t>
            </a:r>
            <a:endParaRPr lang="en-US" sz="1050" b="0" strike="noStrike" spc="-1">
              <a:latin typeface="Arial"/>
            </a:endParaRPr>
          </a:p>
        </p:txBody>
      </p:sp>
      <p:pic>
        <p:nvPicPr>
          <p:cNvPr id="110" name="Picture 2" descr="Portrait of smiling young african college student"/>
          <p:cNvPicPr/>
          <p:nvPr/>
        </p:nvPicPr>
        <p:blipFill>
          <a:blip r:embed="rId2"/>
          <a:stretch/>
        </p:blipFill>
        <p:spPr>
          <a:xfrm>
            <a:off x="6181344" y="2694394"/>
            <a:ext cx="4147056" cy="2879712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Foliennummernplatzhalter 1"/>
          <p:cNvSpPr/>
          <p:nvPr/>
        </p:nvSpPr>
        <p:spPr>
          <a:xfrm>
            <a:off x="11018520" y="6350040"/>
            <a:ext cx="732240" cy="30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00000"/>
              </a:lnSpc>
              <a:spcBef>
                <a:spcPts val="700"/>
              </a:spcBef>
              <a:buNone/>
            </a:pPr>
            <a:fld id="{0DA3A5BF-155B-417E-9BD7-DCD4C7494A1C}" type="slidenum">
              <a:rPr lang="en-US" sz="1400" b="0" strike="noStrike" spc="-1">
                <a:solidFill>
                  <a:srgbClr val="000000"/>
                </a:solidFill>
                <a:latin typeface="Calibri Light"/>
              </a:rPr>
              <a:t>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12" name="Straight Connector 10"/>
          <p:cNvSpPr/>
          <p:nvPr/>
        </p:nvSpPr>
        <p:spPr>
          <a:xfrm>
            <a:off x="476280" y="6168960"/>
            <a:ext cx="11217600" cy="360"/>
          </a:xfrm>
          <a:prstGeom prst="line">
            <a:avLst/>
          </a:prstGeom>
          <a:ln w="19050">
            <a:solidFill>
              <a:srgbClr val="50B4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113" name="Rectangle 2"/>
          <p:cNvSpPr/>
          <p:nvPr/>
        </p:nvSpPr>
        <p:spPr>
          <a:xfrm>
            <a:off x="477720" y="334800"/>
            <a:ext cx="11232720" cy="55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>
            <a:normAutofit fontScale="62500" lnSpcReduction="2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6000" b="1" strike="noStrike" spc="-1">
                <a:solidFill>
                  <a:srgbClr val="000000"/>
                </a:solidFill>
                <a:latin typeface="Calibri Light"/>
              </a:rPr>
              <a:t>Scenarios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114" name="Rectangle 2"/>
          <p:cNvSpPr/>
          <p:nvPr/>
        </p:nvSpPr>
        <p:spPr>
          <a:xfrm>
            <a:off x="582840" y="853920"/>
            <a:ext cx="11127600" cy="42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numCol="1" spcCol="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800" b="1" strike="noStrike" spc="-1">
                <a:solidFill>
                  <a:srgbClr val="50B400"/>
                </a:solidFill>
                <a:latin typeface="Calibri Light"/>
              </a:rPr>
              <a:t>StudySync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15" name="Foliennummernplatzhalter 1"/>
          <p:cNvSpPr/>
          <p:nvPr/>
        </p:nvSpPr>
        <p:spPr>
          <a:xfrm>
            <a:off x="537480" y="6350040"/>
            <a:ext cx="3306600" cy="30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</a:rPr>
              <a:t>HCI 2023-2024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16" name="TextBox 7"/>
          <p:cNvSpPr/>
          <p:nvPr/>
        </p:nvSpPr>
        <p:spPr>
          <a:xfrm>
            <a:off x="477720" y="1783800"/>
            <a:ext cx="10540440" cy="3230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PT" sz="2400" b="1" strike="noStrike" spc="-1" dirty="0" err="1">
                <a:solidFill>
                  <a:srgbClr val="000000"/>
                </a:solidFill>
                <a:latin typeface="Arial"/>
              </a:rPr>
              <a:t>Scheduling</a:t>
            </a:r>
            <a:r>
              <a:rPr lang="pt-PT" sz="2400" b="1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pt-PT" sz="2400" b="1" strike="noStrike" spc="-1" dirty="0" err="1">
                <a:solidFill>
                  <a:srgbClr val="000000"/>
                </a:solidFill>
                <a:latin typeface="Arial"/>
              </a:rPr>
              <a:t>study</a:t>
            </a:r>
            <a:r>
              <a:rPr lang="pt-PT" sz="2400" b="1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pt-PT" sz="2400" b="1" strike="noStrike" spc="-1" dirty="0" err="1">
                <a:solidFill>
                  <a:srgbClr val="000000"/>
                </a:solidFill>
                <a:latin typeface="Arial"/>
              </a:rPr>
              <a:t>plan</a:t>
            </a:r>
            <a:r>
              <a:rPr lang="pt-PT" sz="2400" b="1" strike="noStrike" spc="-1" dirty="0">
                <a:solidFill>
                  <a:srgbClr val="000000"/>
                </a:solidFill>
                <a:latin typeface="Arial"/>
              </a:rPr>
              <a:t> for </a:t>
            </a:r>
            <a:r>
              <a:rPr lang="pt-PT" sz="2400" b="1" strike="noStrike" spc="-1" dirty="0" err="1">
                <a:solidFill>
                  <a:srgbClr val="000000"/>
                </a:solidFill>
                <a:latin typeface="Arial"/>
              </a:rPr>
              <a:t>test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Wants</a:t>
            </a:r>
            <a:r>
              <a:rPr lang="pt-PT" sz="2000" b="0" strike="noStrike" spc="-1" dirty="0">
                <a:solidFill>
                  <a:srgbClr val="000000"/>
                </a:solidFill>
                <a:latin typeface="Calibri"/>
              </a:rPr>
              <a:t> to </a:t>
            </a: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plan</a:t>
            </a:r>
            <a:r>
              <a:rPr lang="pt-PT" sz="2000" b="0" strike="noStrike" spc="-1" dirty="0">
                <a:solidFill>
                  <a:srgbClr val="000000"/>
                </a:solidFill>
                <a:latin typeface="Calibri"/>
              </a:rPr>
              <a:t> a </a:t>
            </a: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progressive</a:t>
            </a:r>
            <a:r>
              <a:rPr lang="pt-PT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study</a:t>
            </a:r>
            <a:r>
              <a:rPr lang="pt-PT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plan</a:t>
            </a:r>
            <a:r>
              <a:rPr lang="pt-PT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with</a:t>
            </a:r>
            <a:r>
              <a:rPr lang="pt-PT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notifications</a:t>
            </a:r>
            <a:r>
              <a:rPr lang="pt-PT" sz="2000" b="0" strike="noStrike" spc="-1" dirty="0">
                <a:solidFill>
                  <a:srgbClr val="000000"/>
                </a:solidFill>
                <a:latin typeface="Calibri"/>
              </a:rPr>
              <a:t> to </a:t>
            </a: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remind</a:t>
            </a:r>
            <a:r>
              <a:rPr lang="pt-PT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him</a:t>
            </a:r>
            <a:r>
              <a:rPr lang="pt-PT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of</a:t>
            </a:r>
            <a:r>
              <a:rPr lang="pt-PT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any</a:t>
            </a:r>
            <a:r>
              <a:rPr lang="pt-PT" sz="2000" b="0" strike="noStrike" spc="-1" dirty="0">
                <a:solidFill>
                  <a:srgbClr val="000000"/>
                </a:solidFill>
                <a:latin typeface="Calibri"/>
              </a:rPr>
              <a:t> deadlines.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pt-PT" sz="2400" b="1" strike="noStrike" spc="-1" dirty="0">
                <a:solidFill>
                  <a:srgbClr val="000000"/>
                </a:solidFill>
                <a:latin typeface="Arial"/>
              </a:rPr>
              <a:t>Improve </a:t>
            </a:r>
            <a:r>
              <a:rPr lang="pt-PT" sz="2400" b="1" strike="noStrike" spc="-1" dirty="0" err="1">
                <a:solidFill>
                  <a:srgbClr val="000000"/>
                </a:solidFill>
                <a:latin typeface="Arial"/>
              </a:rPr>
              <a:t>attendance</a:t>
            </a:r>
            <a:br>
              <a:rPr sz="2000" dirty="0"/>
            </a:b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Wants</a:t>
            </a:r>
            <a:r>
              <a:rPr lang="pt-PT" sz="2000" b="0" strike="noStrike" spc="-1" dirty="0">
                <a:solidFill>
                  <a:srgbClr val="000000"/>
                </a:solidFill>
                <a:latin typeface="Calibri"/>
              </a:rPr>
              <a:t> to </a:t>
            </a: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became</a:t>
            </a:r>
            <a:r>
              <a:rPr lang="pt-PT" sz="2000" b="0" strike="noStrike" spc="-1" dirty="0">
                <a:solidFill>
                  <a:srgbClr val="000000"/>
                </a:solidFill>
                <a:latin typeface="Calibri"/>
              </a:rPr>
              <a:t> a </a:t>
            </a: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better</a:t>
            </a:r>
            <a:r>
              <a:rPr lang="pt-PT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student</a:t>
            </a:r>
            <a:r>
              <a:rPr lang="pt-PT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by</a:t>
            </a:r>
            <a:r>
              <a:rPr lang="pt-PT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not</a:t>
            </a:r>
            <a:r>
              <a:rPr lang="pt-PT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missing</a:t>
            </a:r>
            <a:r>
              <a:rPr lang="pt-PT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any</a:t>
            </a:r>
            <a:r>
              <a:rPr lang="pt-PT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class</a:t>
            </a:r>
            <a:r>
              <a:rPr lang="pt-PT" sz="2000" b="0" strike="noStrike" spc="-1" dirty="0">
                <a:solidFill>
                  <a:srgbClr val="000000"/>
                </a:solidFill>
                <a:latin typeface="Calibri"/>
              </a:rPr>
              <a:t>, </a:t>
            </a: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and</a:t>
            </a:r>
            <a:r>
              <a:rPr lang="pt-PT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needs</a:t>
            </a:r>
            <a:r>
              <a:rPr lang="pt-PT" sz="2000" b="0" strike="noStrike" spc="-1" dirty="0">
                <a:solidFill>
                  <a:srgbClr val="000000"/>
                </a:solidFill>
                <a:latin typeface="Calibri"/>
              </a:rPr>
              <a:t> a </a:t>
            </a: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reminder</a:t>
            </a:r>
            <a:r>
              <a:rPr lang="pt-PT" sz="2000" b="0" strike="noStrike" spc="-1" dirty="0">
                <a:solidFill>
                  <a:srgbClr val="000000"/>
                </a:solidFill>
                <a:latin typeface="Calibri"/>
              </a:rPr>
              <a:t> to </a:t>
            </a: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focus</a:t>
            </a:r>
            <a:r>
              <a:rPr lang="pt-PT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and</a:t>
            </a:r>
            <a:r>
              <a:rPr lang="pt-PT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motivate</a:t>
            </a:r>
            <a:r>
              <a:rPr lang="pt-PT" sz="2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PT" sz="2000" b="0" strike="noStrike" spc="-1" dirty="0" err="1">
                <a:solidFill>
                  <a:srgbClr val="000000"/>
                </a:solidFill>
                <a:latin typeface="Calibri"/>
              </a:rPr>
              <a:t>her</a:t>
            </a:r>
            <a:r>
              <a:rPr lang="pt-PT" sz="1800" b="0" strike="noStrike" spc="-1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>
              <a:lnSpc>
                <a:spcPct val="100000"/>
              </a:lnSpc>
              <a:buNone/>
            </a:pPr>
            <a:endParaRPr lang="en-US" sz="1400" b="0" strike="noStrike" spc="-1" dirty="0">
              <a:latin typeface="Arial"/>
            </a:endParaRPr>
          </a:p>
          <a:p>
            <a:r>
              <a:rPr lang="pt-PT" sz="2400" b="1" strike="noStrike" spc="-1" dirty="0" err="1">
                <a:solidFill>
                  <a:srgbClr val="000000"/>
                </a:solidFill>
                <a:latin typeface="Arial"/>
              </a:rPr>
              <a:t>Get</a:t>
            </a:r>
            <a:r>
              <a:rPr lang="pt-PT" sz="2400" b="1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pt-PT" sz="2400" b="1" strike="noStrike" spc="-1" dirty="0" err="1">
                <a:solidFill>
                  <a:srgbClr val="000000"/>
                </a:solidFill>
                <a:latin typeface="Arial"/>
              </a:rPr>
              <a:t>rewarded</a:t>
            </a:r>
            <a:br>
              <a:rPr lang="en-US" sz="2800" dirty="0"/>
            </a:b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Get 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incentives to keep being productive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Foliennummernplatzhalter 1"/>
          <p:cNvSpPr/>
          <p:nvPr/>
        </p:nvSpPr>
        <p:spPr>
          <a:xfrm>
            <a:off x="11018520" y="6350040"/>
            <a:ext cx="732240" cy="30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00000"/>
              </a:lnSpc>
              <a:spcBef>
                <a:spcPts val="700"/>
              </a:spcBef>
              <a:buNone/>
            </a:pPr>
            <a:fld id="{38F36049-B25D-4C07-90EE-0EE1B4DAD518}" type="slidenum">
              <a:rPr lang="en-US" sz="1400" b="0" strike="noStrike" spc="-1">
                <a:solidFill>
                  <a:srgbClr val="000000"/>
                </a:solidFill>
                <a:latin typeface="Calibri Light"/>
              </a:rPr>
              <a:t>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18" name="TextBox 7"/>
          <p:cNvSpPr/>
          <p:nvPr/>
        </p:nvSpPr>
        <p:spPr>
          <a:xfrm>
            <a:off x="477720" y="1464120"/>
            <a:ext cx="8703360" cy="4561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PT" sz="2400" b="1" strike="noStrike" spc="-1" dirty="0" err="1">
                <a:solidFill>
                  <a:srgbClr val="000000"/>
                </a:solidFill>
                <a:latin typeface="Arial"/>
              </a:rPr>
              <a:t>Scheduling</a:t>
            </a:r>
            <a:r>
              <a:rPr lang="pt-PT" sz="2400" b="1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pt-PT" sz="2400" b="1" strike="noStrike" spc="-1" dirty="0" err="1">
                <a:solidFill>
                  <a:srgbClr val="000000"/>
                </a:solidFill>
                <a:latin typeface="Arial"/>
              </a:rPr>
              <a:t>study</a:t>
            </a:r>
            <a:r>
              <a:rPr lang="pt-PT" sz="2400" b="1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pt-PT" sz="2400" b="1" strike="noStrike" spc="-1" dirty="0" err="1">
                <a:solidFill>
                  <a:srgbClr val="000000"/>
                </a:solidFill>
                <a:latin typeface="Arial"/>
              </a:rPr>
              <a:t>plan</a:t>
            </a:r>
            <a:r>
              <a:rPr lang="pt-PT" sz="2400" b="1" strike="noStrike" spc="-1" dirty="0">
                <a:solidFill>
                  <a:srgbClr val="000000"/>
                </a:solidFill>
                <a:latin typeface="Arial"/>
              </a:rPr>
              <a:t> for </a:t>
            </a:r>
            <a:r>
              <a:rPr lang="pt-PT" sz="2400" b="1" strike="noStrike" spc="-1" dirty="0" err="1">
                <a:solidFill>
                  <a:srgbClr val="000000"/>
                </a:solidFill>
                <a:latin typeface="Arial"/>
              </a:rPr>
              <a:t>test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19" name="Straight Connector 10"/>
          <p:cNvSpPr/>
          <p:nvPr/>
        </p:nvSpPr>
        <p:spPr>
          <a:xfrm>
            <a:off x="476280" y="6168960"/>
            <a:ext cx="11217600" cy="360"/>
          </a:xfrm>
          <a:prstGeom prst="line">
            <a:avLst/>
          </a:prstGeom>
          <a:ln w="19050">
            <a:solidFill>
              <a:srgbClr val="50B4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120" name="Rectangle 2"/>
          <p:cNvSpPr/>
          <p:nvPr/>
        </p:nvSpPr>
        <p:spPr>
          <a:xfrm>
            <a:off x="477720" y="334800"/>
            <a:ext cx="11232720" cy="55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>
            <a:normAutofit fontScale="62500" lnSpcReduction="2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6000" b="1" strike="noStrike" spc="-1">
                <a:solidFill>
                  <a:srgbClr val="000000"/>
                </a:solidFill>
                <a:latin typeface="Calibri Light"/>
              </a:rPr>
              <a:t>Task analysis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121" name="Rectangle 2"/>
          <p:cNvSpPr/>
          <p:nvPr/>
        </p:nvSpPr>
        <p:spPr>
          <a:xfrm>
            <a:off x="582840" y="853920"/>
            <a:ext cx="11127600" cy="42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numCol="1" spcCol="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800" b="1" strike="noStrike" spc="-1">
                <a:solidFill>
                  <a:srgbClr val="50B400"/>
                </a:solidFill>
                <a:latin typeface="Calibri Light"/>
              </a:rPr>
              <a:t>StudySync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22" name="Foliennummernplatzhalter 1"/>
          <p:cNvSpPr/>
          <p:nvPr/>
        </p:nvSpPr>
        <p:spPr>
          <a:xfrm>
            <a:off x="537480" y="6350040"/>
            <a:ext cx="3306600" cy="30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</a:rPr>
              <a:t>HCI 2023-2024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23" name="Picture 2"/>
          <p:cNvPicPr/>
          <p:nvPr/>
        </p:nvPicPr>
        <p:blipFill>
          <a:blip r:embed="rId2"/>
          <a:stretch/>
        </p:blipFill>
        <p:spPr>
          <a:xfrm>
            <a:off x="1828800" y="2148480"/>
            <a:ext cx="8458200" cy="34502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oliennummernplatzhalter 2"/>
          <p:cNvSpPr/>
          <p:nvPr/>
        </p:nvSpPr>
        <p:spPr>
          <a:xfrm>
            <a:off x="11018520" y="6350040"/>
            <a:ext cx="732240" cy="30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00000"/>
              </a:lnSpc>
              <a:spcBef>
                <a:spcPts val="700"/>
              </a:spcBef>
              <a:buNone/>
            </a:pPr>
            <a:fld id="{ED9BFF0D-179A-4971-9055-C5BAFA3553E9}" type="slidenum">
              <a:rPr lang="en-US" sz="1400" b="0" strike="noStrike" spc="-1">
                <a:solidFill>
                  <a:srgbClr val="000000"/>
                </a:solidFill>
                <a:latin typeface="Calibri Light"/>
              </a:rPr>
              <a:t>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25" name="TextBox 1"/>
          <p:cNvSpPr/>
          <p:nvPr/>
        </p:nvSpPr>
        <p:spPr>
          <a:xfrm>
            <a:off x="477720" y="1783800"/>
            <a:ext cx="8703360" cy="3996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126" name="Straight Connector 1"/>
          <p:cNvSpPr/>
          <p:nvPr/>
        </p:nvSpPr>
        <p:spPr>
          <a:xfrm>
            <a:off x="476280" y="6168960"/>
            <a:ext cx="11217600" cy="360"/>
          </a:xfrm>
          <a:prstGeom prst="line">
            <a:avLst/>
          </a:prstGeom>
          <a:ln w="19050">
            <a:solidFill>
              <a:srgbClr val="50B4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127" name="Rectangle 1"/>
          <p:cNvSpPr/>
          <p:nvPr/>
        </p:nvSpPr>
        <p:spPr>
          <a:xfrm>
            <a:off x="477720" y="334800"/>
            <a:ext cx="11232720" cy="55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>
            <a:normAutofit fontScale="62500" lnSpcReduction="2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6000" b="1" strike="noStrike" spc="-1">
                <a:solidFill>
                  <a:srgbClr val="000000"/>
                </a:solidFill>
                <a:latin typeface="Calibri Light"/>
              </a:rPr>
              <a:t>Task analysis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128" name="Rectangle 3"/>
          <p:cNvSpPr/>
          <p:nvPr/>
        </p:nvSpPr>
        <p:spPr>
          <a:xfrm>
            <a:off x="582840" y="853920"/>
            <a:ext cx="11127600" cy="42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numCol="1" spcCol="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800" b="1" strike="noStrike" spc="-1">
                <a:solidFill>
                  <a:srgbClr val="50B400"/>
                </a:solidFill>
                <a:latin typeface="Calibri Light"/>
              </a:rPr>
              <a:t>StudySync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29" name="Foliennummernplatzhalter 3"/>
          <p:cNvSpPr/>
          <p:nvPr/>
        </p:nvSpPr>
        <p:spPr>
          <a:xfrm>
            <a:off x="537480" y="6350040"/>
            <a:ext cx="3306600" cy="30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</a:rPr>
              <a:t>HCI 2023-2024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30" name="Picture 5"/>
          <p:cNvPicPr/>
          <p:nvPr/>
        </p:nvPicPr>
        <p:blipFill>
          <a:blip r:embed="rId2"/>
          <a:stretch/>
        </p:blipFill>
        <p:spPr>
          <a:xfrm>
            <a:off x="1082160" y="1954800"/>
            <a:ext cx="9890640" cy="3760200"/>
          </a:xfrm>
          <a:prstGeom prst="rect">
            <a:avLst/>
          </a:prstGeom>
          <a:ln w="0">
            <a:noFill/>
          </a:ln>
        </p:spPr>
      </p:pic>
      <p:sp>
        <p:nvSpPr>
          <p:cNvPr id="131" name="TextBox 130"/>
          <p:cNvSpPr txBox="1"/>
          <p:nvPr/>
        </p:nvSpPr>
        <p:spPr>
          <a:xfrm>
            <a:off x="914400" y="1600200"/>
            <a:ext cx="7543800" cy="430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PT" sz="2400" b="1" strike="noStrike" spc="-1" dirty="0">
                <a:solidFill>
                  <a:srgbClr val="000000"/>
                </a:solidFill>
                <a:latin typeface="Arial"/>
              </a:rPr>
              <a:t>Improve </a:t>
            </a:r>
            <a:r>
              <a:rPr lang="pt-PT" sz="2400" b="1" strike="noStrike" spc="-1" dirty="0" err="1">
                <a:solidFill>
                  <a:srgbClr val="000000"/>
                </a:solidFill>
                <a:latin typeface="Arial"/>
              </a:rPr>
              <a:t>attendance</a:t>
            </a:r>
            <a:endParaRPr lang="en-US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Foliennummernplatzhalter 1"/>
          <p:cNvSpPr/>
          <p:nvPr/>
        </p:nvSpPr>
        <p:spPr>
          <a:xfrm>
            <a:off x="11018520" y="6350040"/>
            <a:ext cx="732240" cy="30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00000"/>
              </a:lnSpc>
              <a:spcBef>
                <a:spcPts val="700"/>
              </a:spcBef>
              <a:buNone/>
            </a:pPr>
            <a:fld id="{CD6E9B74-DE5B-453A-A0AE-3F791567F843}" type="slidenum">
              <a:rPr lang="en-US" sz="1400" b="0" strike="noStrike" spc="-1">
                <a:solidFill>
                  <a:srgbClr val="000000"/>
                </a:solidFill>
                <a:latin typeface="Calibri Light"/>
              </a:rPr>
              <a:t>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33" name="Straight Connector 10"/>
          <p:cNvSpPr/>
          <p:nvPr/>
        </p:nvSpPr>
        <p:spPr>
          <a:xfrm>
            <a:off x="485640" y="6190920"/>
            <a:ext cx="11217240" cy="360"/>
          </a:xfrm>
          <a:prstGeom prst="line">
            <a:avLst/>
          </a:prstGeom>
          <a:ln w="19050">
            <a:solidFill>
              <a:srgbClr val="50B4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134" name="Foliennummernplatzhalter 1"/>
          <p:cNvSpPr/>
          <p:nvPr/>
        </p:nvSpPr>
        <p:spPr>
          <a:xfrm>
            <a:off x="385200" y="6350040"/>
            <a:ext cx="3306600" cy="30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</a:rPr>
              <a:t>HCI 2023-2024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35" name="Picture 1"/>
          <p:cNvPicPr/>
          <p:nvPr/>
        </p:nvPicPr>
        <p:blipFill>
          <a:blip r:embed="rId2"/>
          <a:stretch/>
        </p:blipFill>
        <p:spPr>
          <a:xfrm>
            <a:off x="9372600" y="1212480"/>
            <a:ext cx="2507400" cy="1764950"/>
          </a:xfrm>
          <a:prstGeom prst="rect">
            <a:avLst/>
          </a:prstGeom>
          <a:ln w="0">
            <a:noFill/>
          </a:ln>
        </p:spPr>
      </p:pic>
      <p:sp>
        <p:nvSpPr>
          <p:cNvPr id="136" name="Rectangle 2"/>
          <p:cNvSpPr/>
          <p:nvPr/>
        </p:nvSpPr>
        <p:spPr>
          <a:xfrm>
            <a:off x="477720" y="334800"/>
            <a:ext cx="11232720" cy="55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>
            <a:normAutofit fontScale="62500" lnSpcReduction="2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6000" b="1" strike="noStrike" spc="-1" dirty="0">
                <a:solidFill>
                  <a:srgbClr val="000000"/>
                </a:solidFill>
                <a:latin typeface="Calibri Light"/>
              </a:rPr>
              <a:t>Requirements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37" name="Rectangle 2"/>
          <p:cNvSpPr/>
          <p:nvPr/>
        </p:nvSpPr>
        <p:spPr>
          <a:xfrm>
            <a:off x="582840" y="878760"/>
            <a:ext cx="11127600" cy="853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numCol="1" spcCol="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800" b="1" strike="noStrike" spc="-1" dirty="0" err="1">
                <a:solidFill>
                  <a:srgbClr val="50B400"/>
                </a:solidFill>
                <a:latin typeface="Calibri Light"/>
              </a:rPr>
              <a:t>StudySync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2800" b="0" strike="noStrike" spc="-1" dirty="0">
              <a:latin typeface="Arial"/>
            </a:endParaRPr>
          </a:p>
        </p:txBody>
      </p:sp>
      <p:graphicFrame>
        <p:nvGraphicFramePr>
          <p:cNvPr id="3" name="Diagram3"/>
          <p:cNvGraphicFramePr/>
          <p:nvPr>
            <p:extLst>
              <p:ext uri="{D42A27DB-BD31-4B8C-83A1-F6EECF244321}">
                <p14:modId xmlns:p14="http://schemas.microsoft.com/office/powerpoint/2010/main" val="626256197"/>
              </p:ext>
            </p:extLst>
          </p:nvPr>
        </p:nvGraphicFramePr>
        <p:xfrm>
          <a:off x="477720" y="2235240"/>
          <a:ext cx="8521200" cy="2954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8" name="TextBox 2"/>
          <p:cNvSpPr/>
          <p:nvPr/>
        </p:nvSpPr>
        <p:spPr>
          <a:xfrm>
            <a:off x="477720" y="1406510"/>
            <a:ext cx="302940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Functional requirements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Foliennummernplatzhalter 1"/>
          <p:cNvSpPr/>
          <p:nvPr/>
        </p:nvSpPr>
        <p:spPr>
          <a:xfrm>
            <a:off x="11018520" y="6350040"/>
            <a:ext cx="732240" cy="30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00000"/>
              </a:lnSpc>
              <a:spcBef>
                <a:spcPts val="700"/>
              </a:spcBef>
              <a:buNone/>
            </a:pPr>
            <a:fld id="{3C2C01C5-F187-4B1C-B086-ECFA9B162A02}" type="slidenum">
              <a:rPr lang="en-US" sz="1400" b="0" strike="noStrike" spc="-1">
                <a:solidFill>
                  <a:srgbClr val="000000"/>
                </a:solidFill>
                <a:latin typeface="Calibri Light"/>
              </a:rPr>
              <a:t>9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40" name="Straight Connector 10"/>
          <p:cNvSpPr/>
          <p:nvPr/>
        </p:nvSpPr>
        <p:spPr>
          <a:xfrm>
            <a:off x="476280" y="6168960"/>
            <a:ext cx="11217600" cy="360"/>
          </a:xfrm>
          <a:prstGeom prst="line">
            <a:avLst/>
          </a:prstGeom>
          <a:ln w="19050">
            <a:solidFill>
              <a:srgbClr val="50B4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PT"/>
          </a:p>
        </p:txBody>
      </p:sp>
      <p:sp>
        <p:nvSpPr>
          <p:cNvPr id="141" name="Foliennummernplatzhalter 1"/>
          <p:cNvSpPr/>
          <p:nvPr/>
        </p:nvSpPr>
        <p:spPr>
          <a:xfrm>
            <a:off x="385200" y="6350040"/>
            <a:ext cx="3306600" cy="30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</a:rPr>
              <a:t>HCI 2023-2024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42" name="Picture 1" descr="A clipboard with check marks and a green tick&#10;&#10;Description automatically generated"/>
          <p:cNvPicPr/>
          <p:nvPr/>
        </p:nvPicPr>
        <p:blipFill>
          <a:blip r:embed="rId2"/>
          <a:stretch/>
        </p:blipFill>
        <p:spPr>
          <a:xfrm>
            <a:off x="9372600" y="1212480"/>
            <a:ext cx="2507400" cy="1739550"/>
          </a:xfrm>
          <a:prstGeom prst="rect">
            <a:avLst/>
          </a:prstGeom>
          <a:ln w="0">
            <a:noFill/>
          </a:ln>
        </p:spPr>
      </p:pic>
      <p:sp>
        <p:nvSpPr>
          <p:cNvPr id="143" name="Rectangle 2"/>
          <p:cNvSpPr/>
          <p:nvPr/>
        </p:nvSpPr>
        <p:spPr>
          <a:xfrm>
            <a:off x="477720" y="334800"/>
            <a:ext cx="11232720" cy="55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>
            <a:normAutofit fontScale="62500" lnSpcReduction="2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6000" b="1" strike="noStrike" spc="-1">
                <a:solidFill>
                  <a:srgbClr val="000000"/>
                </a:solidFill>
                <a:latin typeface="Calibri Light"/>
              </a:rPr>
              <a:t>Requirements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144" name="Rectangle 2"/>
          <p:cNvSpPr/>
          <p:nvPr/>
        </p:nvSpPr>
        <p:spPr>
          <a:xfrm>
            <a:off x="582840" y="892800"/>
            <a:ext cx="11127600" cy="853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numCol="1" spcCol="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800" b="1" strike="noStrike" spc="-1">
                <a:solidFill>
                  <a:srgbClr val="50B400"/>
                </a:solidFill>
                <a:latin typeface="Calibri Light"/>
              </a:rPr>
              <a:t>StudySync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2800" b="0" strike="noStrike" spc="-1">
              <a:latin typeface="Arial"/>
            </a:endParaRPr>
          </a:p>
        </p:txBody>
      </p:sp>
      <p:graphicFrame>
        <p:nvGraphicFramePr>
          <p:cNvPr id="4" name="Diagram4"/>
          <p:cNvGraphicFramePr/>
          <p:nvPr>
            <p:extLst>
              <p:ext uri="{D42A27DB-BD31-4B8C-83A1-F6EECF244321}">
                <p14:modId xmlns:p14="http://schemas.microsoft.com/office/powerpoint/2010/main" val="2032862195"/>
              </p:ext>
            </p:extLst>
          </p:nvPr>
        </p:nvGraphicFramePr>
        <p:xfrm>
          <a:off x="476640" y="2065680"/>
          <a:ext cx="8521200" cy="3231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5" name="TextBox 2"/>
          <p:cNvSpPr/>
          <p:nvPr/>
        </p:nvSpPr>
        <p:spPr>
          <a:xfrm>
            <a:off x="476280" y="1450800"/>
            <a:ext cx="325044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Non-functional requirements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B61F88-0E9B-71B5-9349-6DDFE90008F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9372600" y="1212480"/>
            <a:ext cx="2507400" cy="176495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873</TotalTime>
  <Words>708</Words>
  <Application>Microsoft Office PowerPoint</Application>
  <PresentationFormat>Ecrã Panorâmico</PresentationFormat>
  <Paragraphs>129</Paragraphs>
  <Slides>19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dos diapositivos</vt:lpstr>
      </vt:variant>
      <vt:variant>
        <vt:i4>19</vt:i4>
      </vt:variant>
    </vt:vector>
  </HeadingPairs>
  <TitlesOfParts>
    <vt:vector size="28" baseType="lpstr">
      <vt:lpstr>Aptos</vt:lpstr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Low Fidelity Prototype</vt:lpstr>
      <vt:lpstr>User Evaluation – Low Fidelity Prototype</vt:lpstr>
      <vt:lpstr>Low Fidelity Prototype Feedback</vt:lpstr>
      <vt:lpstr>User evaluation – high fidelity prototype</vt:lpstr>
      <vt:lpstr>Functional prototype – platforms used</vt:lpstr>
      <vt:lpstr>Functional Prototype</vt:lpstr>
      <vt:lpstr>Functional prototype – heuristic evaluation</vt:lpstr>
      <vt:lpstr>Demo</vt:lpstr>
      <vt:lpstr>Future work</vt:lpstr>
      <vt:lpstr>Acknowledgments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Bernardo Marques</dc:creator>
  <dc:description/>
  <cp:lastModifiedBy>Gongas 1331</cp:lastModifiedBy>
  <cp:revision>61</cp:revision>
  <dcterms:created xsi:type="dcterms:W3CDTF">2019-11-05T20:34:05Z</dcterms:created>
  <dcterms:modified xsi:type="dcterms:W3CDTF">2024-05-16T10:35:51Z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Ecrã Panorâmico</vt:lpwstr>
  </property>
  <property fmtid="{D5CDD505-2E9C-101B-9397-08002B2CF9AE}" pid="3" name="Slides">
    <vt:i4>12</vt:i4>
  </property>
</Properties>
</file>